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5"/>
  </p:notesMasterIdLst>
  <p:handoutMasterIdLst>
    <p:handoutMasterId r:id="rId36"/>
  </p:handoutMasterIdLst>
  <p:sldIdLst>
    <p:sldId id="269" r:id="rId5"/>
    <p:sldId id="273" r:id="rId6"/>
    <p:sldId id="294" r:id="rId7"/>
    <p:sldId id="600" r:id="rId8"/>
    <p:sldId id="4807" r:id="rId9"/>
    <p:sldId id="2829" r:id="rId10"/>
    <p:sldId id="307" r:id="rId11"/>
    <p:sldId id="308" r:id="rId12"/>
    <p:sldId id="597" r:id="rId13"/>
    <p:sldId id="306" r:id="rId14"/>
    <p:sldId id="583" r:id="rId15"/>
    <p:sldId id="585" r:id="rId16"/>
    <p:sldId id="2831" r:id="rId17"/>
    <p:sldId id="2830" r:id="rId18"/>
    <p:sldId id="4808" r:id="rId19"/>
    <p:sldId id="510" r:id="rId20"/>
    <p:sldId id="511" r:id="rId21"/>
    <p:sldId id="532" r:id="rId22"/>
    <p:sldId id="514" r:id="rId23"/>
    <p:sldId id="517" r:id="rId24"/>
    <p:sldId id="520" r:id="rId25"/>
    <p:sldId id="521" r:id="rId26"/>
    <p:sldId id="515" r:id="rId27"/>
    <p:sldId id="530" r:id="rId28"/>
    <p:sldId id="312" r:id="rId29"/>
    <p:sldId id="297" r:id="rId30"/>
    <p:sldId id="599" r:id="rId31"/>
    <p:sldId id="2826" r:id="rId32"/>
    <p:sldId id="592" r:id="rId33"/>
    <p:sldId id="280" r:id="rId34"/>
  </p:sldIdLst>
  <p:sldSz cx="18288000" cy="10287000"/>
  <p:notesSz cx="6858000" cy="9144000"/>
  <p:embeddedFontLs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Lucida Sans" panose="020B0602030504020204" pitchFamily="34" charset="0"/>
      <p:regular r:id="rId41"/>
      <p:bold r:id="rId42"/>
      <p:italic r:id="rId43"/>
      <p:boldItalic r:id="rId44"/>
    </p:embeddedFont>
    <p:embeddedFont>
      <p:font typeface="Myriad Pro" panose="020B0503030403020204" charset="0"/>
      <p:regular r:id="rId45"/>
      <p:bold r:id="rId46"/>
      <p:italic r:id="rId47"/>
      <p:boldItalic r:id="rId48"/>
    </p:embeddedFont>
    <p:embeddedFont>
      <p:font typeface="Myriad Pro Black SemiExt" panose="020B0905030403020204" charset="0"/>
      <p:bold r:id="rId49"/>
      <p:boldItalic r:id="rId50"/>
    </p:embeddedFont>
    <p:embeddedFont>
      <p:font typeface="Myriad Pro Cond" panose="020B0506030403090204" charset="0"/>
      <p:italic r:id="rId51"/>
    </p:embeddedFont>
    <p:embeddedFont>
      <p:font typeface="Myriad Pro Light SemiExt" panose="020B0605030403020204" charset="0"/>
      <p:bold r:id="rId52"/>
      <p:boldItalic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12888"/>
    <a:srgbClr val="996633"/>
    <a:srgbClr val="C9925B"/>
    <a:srgbClr val="663300"/>
    <a:srgbClr val="FFFFFF"/>
    <a:srgbClr val="A077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7922" autoAdjust="0"/>
  </p:normalViewPr>
  <p:slideViewPr>
    <p:cSldViewPr>
      <p:cViewPr>
        <p:scale>
          <a:sx n="40" d="100"/>
          <a:sy n="40" d="100"/>
        </p:scale>
        <p:origin x="1478" y="10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3012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3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font" Target="fonts/font15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6.xml"/><Relationship Id="rId41" Type="http://schemas.openxmlformats.org/officeDocument/2006/relationships/font" Target="fonts/font5.fntdata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49" Type="http://schemas.openxmlformats.org/officeDocument/2006/relationships/font" Target="fonts/font13.fntdata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8.fntdata"/><Relationship Id="rId52" Type="http://schemas.openxmlformats.org/officeDocument/2006/relationships/font" Target="fonts/font16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09DAEA899145069F/Documents/K-State%20Papers/Undergrad%20Research/Econ%20Math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09DAEA899145069F/Documents/K-State%20Papers/Undergrad%20Research/Econ%20Math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32573563451708"/>
          <c:y val="8.5361642294713158E-2"/>
          <c:w val="0.88528435559948215"/>
          <c:h val="0.81796287964004499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Morningglory spp</c:v>
                </c:pt>
              </c:strCache>
            </c:strRef>
          </c:tx>
          <c:spPr>
            <a:solidFill>
              <a:srgbClr val="512888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4-D931-4673-A5AA-79B1C48CE23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D931-4673-A5AA-79B1C48CE23E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6-D931-4673-A5AA-79B1C48CE23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BC</c:v>
                </c:pt>
                <c:pt idx="1">
                  <c:v>TA</c:v>
                </c:pt>
                <c:pt idx="2">
                  <c:v>BCR+TA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97</c:v>
                </c:pt>
                <c:pt idx="1">
                  <c:v>96</c:v>
                </c:pt>
                <c:pt idx="2">
                  <c:v>96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Sheet1!#REF!</c15:f>
              </c15:datalabelsRange>
            </c:ext>
            <c:ext xmlns:c16="http://schemas.microsoft.com/office/drawing/2014/chart" uri="{C3380CC4-5D6E-409C-BE32-E72D297353CC}">
              <c16:uniqueId val="{00000001-D931-4673-A5AA-79B1C48CE23E}"/>
            </c:ext>
          </c:extLst>
        </c:ser>
        <c:ser>
          <c:idx val="0"/>
          <c:order val="1"/>
          <c:tx>
            <c:strRef>
              <c:f>Sheet1!$B$1</c:f>
              <c:strCache>
                <c:ptCount val="1"/>
                <c:pt idx="0">
                  <c:v>Palmer amaranth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val>
            <c:numRef>
              <c:f>Sheet1!$B$2:$B$4</c:f>
              <c:numCache>
                <c:formatCode>General</c:formatCode>
                <c:ptCount val="3"/>
                <c:pt idx="0">
                  <c:v>95</c:v>
                </c:pt>
                <c:pt idx="1">
                  <c:v>94</c:v>
                </c:pt>
                <c:pt idx="2">
                  <c:v>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024-4177-AE52-684618DD98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85362720"/>
        <c:axId val="1085357728"/>
      </c:barChart>
      <c:catAx>
        <c:axId val="1085362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085357728"/>
        <c:crosses val="autoZero"/>
        <c:auto val="1"/>
        <c:lblAlgn val="ctr"/>
        <c:lblOffset val="100"/>
        <c:noMultiLvlLbl val="0"/>
      </c:catAx>
      <c:valAx>
        <c:axId val="1085357728"/>
        <c:scaling>
          <c:orientation val="minMax"/>
          <c:max val="100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Control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0853627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32573563451708"/>
          <c:y val="8.5361642294713158E-2"/>
          <c:w val="0.88528435559948215"/>
          <c:h val="0.81796287964004499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14 DAT</c:v>
                </c:pt>
              </c:strCache>
            </c:strRef>
          </c:tx>
          <c:spPr>
            <a:solidFill>
              <a:srgbClr val="512888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8BCCD405-6B23-45DC-9357-458739F15C8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4-D931-4673-A5AA-79B1C48CE23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5E3C0405-0BC9-4DFA-839B-8D34633A36F8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D931-4673-A5AA-79B1C48CE23E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87DF9743-2990-4416-8262-52457C86DB6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6-D931-4673-A5AA-79B1C48CE23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BC</c:v>
                </c:pt>
                <c:pt idx="1">
                  <c:v>TA</c:v>
                </c:pt>
                <c:pt idx="2">
                  <c:v>BCR+TA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2</c:v>
                </c:pt>
                <c:pt idx="1">
                  <c:v>1</c:v>
                </c:pt>
                <c:pt idx="2">
                  <c:v>3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Sheet1!$D$2:$D$4</c15:f>
                <c15:dlblRangeCache>
                  <c:ptCount val="3"/>
                  <c:pt idx="0">
                    <c:v>b</c:v>
                  </c:pt>
                  <c:pt idx="1">
                    <c:v>c</c:v>
                  </c:pt>
                  <c:pt idx="2">
                    <c:v>a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1-D931-4673-A5AA-79B1C48CE2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85362720"/>
        <c:axId val="1085357728"/>
      </c:barChart>
      <c:catAx>
        <c:axId val="1085362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085357728"/>
        <c:crosses val="autoZero"/>
        <c:auto val="1"/>
        <c:lblAlgn val="ctr"/>
        <c:lblOffset val="100"/>
        <c:noMultiLvlLbl val="0"/>
      </c:catAx>
      <c:valAx>
        <c:axId val="1085357728"/>
        <c:scaling>
          <c:orientation val="minMax"/>
          <c:max val="5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Injury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0853627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994445138802094"/>
          <c:y val="2.0182693102286525E-2"/>
          <c:w val="0.72377003221819491"/>
          <c:h val="0.7256254612258248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Graph!$A$2</c:f>
              <c:strCache>
                <c:ptCount val="1"/>
                <c:pt idx="0">
                  <c:v>Avg.</c:v>
                </c:pt>
              </c:strCache>
            </c:strRef>
          </c:tx>
          <c:spPr>
            <a:solidFill>
              <a:srgbClr val="512888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Graph!$B$1:$C$1</c:f>
              <c:strCache>
                <c:ptCount val="2"/>
                <c:pt idx="0">
                  <c:v>VRA</c:v>
                </c:pt>
                <c:pt idx="1">
                  <c:v>Control</c:v>
                </c:pt>
              </c:strCache>
            </c:strRef>
          </c:cat>
          <c:val>
            <c:numRef>
              <c:f>Graph!$B$2:$C$2</c:f>
              <c:numCache>
                <c:formatCode>General</c:formatCode>
                <c:ptCount val="2"/>
                <c:pt idx="0">
                  <c:v>47.945</c:v>
                </c:pt>
                <c:pt idx="1">
                  <c:v>48.715000000000003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F5-4D5F-8119-46B683088F4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955731648"/>
        <c:axId val="955702848"/>
      </c:barChart>
      <c:catAx>
        <c:axId val="9557316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pPr>
            <a:endParaRPr lang="en-US"/>
          </a:p>
        </c:txPr>
        <c:crossAx val="955702848"/>
        <c:crosses val="autoZero"/>
        <c:auto val="1"/>
        <c:lblAlgn val="ctr"/>
        <c:lblOffset val="100"/>
        <c:noMultiLvlLbl val="0"/>
      </c:catAx>
      <c:valAx>
        <c:axId val="955702848"/>
        <c:scaling>
          <c:orientation val="minMax"/>
          <c:max val="5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600">
                    <a:latin typeface="Arial" panose="020B0604020202020204" pitchFamily="34" charset="0"/>
                    <a:cs typeface="Arial" panose="020B0604020202020204" pitchFamily="34" charset="0"/>
                  </a:rPr>
                  <a:t>bu/ac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95573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512888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Math!$J$15:$L$15</c:f>
              <c:strCache>
                <c:ptCount val="3"/>
                <c:pt idx="0">
                  <c:v>Rep1</c:v>
                </c:pt>
                <c:pt idx="1">
                  <c:v>Rep2</c:v>
                </c:pt>
                <c:pt idx="2">
                  <c:v>Control</c:v>
                </c:pt>
              </c:strCache>
            </c:strRef>
          </c:cat>
          <c:val>
            <c:numRef>
              <c:f>Math!$J$16:$L$16</c:f>
              <c:numCache>
                <c:formatCode>_("$"* #,##0.00_);_("$"* \(#,##0.00\);_("$"* "-"??_);_(@_)</c:formatCode>
                <c:ptCount val="3"/>
                <c:pt idx="0">
                  <c:v>49.21</c:v>
                </c:pt>
                <c:pt idx="1">
                  <c:v>50.07</c:v>
                </c:pt>
                <c:pt idx="2">
                  <c:v>53.11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A6-4BD0-BDF1-2242DAD147B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891500928"/>
        <c:axId val="891501888"/>
      </c:barChart>
      <c:catAx>
        <c:axId val="891500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91501888"/>
        <c:crosses val="autoZero"/>
        <c:auto val="1"/>
        <c:lblAlgn val="ctr"/>
        <c:lblOffset val="100"/>
        <c:noMultiLvlLbl val="0"/>
      </c:catAx>
      <c:valAx>
        <c:axId val="891501888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800">
                    <a:latin typeface="Arial" panose="020B0604020202020204" pitchFamily="34" charset="0"/>
                    <a:cs typeface="Arial" panose="020B0604020202020204" pitchFamily="34" charset="0"/>
                  </a:rPr>
                  <a:t>Dollars per acre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91500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EC5F4DC-F73A-4164-85C7-86A5AF5E724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457697-5837-49EC-8DB9-50A8DE42DB3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9DCA9B-7D23-4A9E-A85B-E7073665F8CA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2F5583-4EC1-490C-9270-06BBA4CE361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7883F0-48CF-492D-B8CE-81D727D5763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BE4CE2-F4DD-4749-90D6-24F8C1453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0837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2B82D0-E568-4C24-9BDD-8F0E58FB7687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DBAC18-EE3B-42C8-B432-90751FF165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37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DBAC18-EE3B-42C8-B432-90751FF165B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32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DBAC18-EE3B-42C8-B432-90751FF165B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4033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DBAC18-EE3B-42C8-B432-90751FF165B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328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DBAC18-EE3B-42C8-B432-90751FF165B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5690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80B91-0997-4AE0-B975-037C2ABA266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760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49</a:t>
            </a:r>
          </a:p>
          <a:p>
            <a:r>
              <a:rPr lang="en-US" dirty="0"/>
              <a:t>52</a:t>
            </a:r>
          </a:p>
          <a:p>
            <a:r>
              <a:rPr lang="en-US" dirty="0"/>
              <a:t>51</a:t>
            </a:r>
          </a:p>
          <a:p>
            <a:r>
              <a:rPr lang="en-US" dirty="0"/>
              <a:t>50</a:t>
            </a:r>
          </a:p>
          <a:p>
            <a:r>
              <a:rPr lang="en-US" dirty="0"/>
              <a:t>48?</a:t>
            </a:r>
          </a:p>
          <a:p>
            <a:r>
              <a:rPr lang="en-US" dirty="0"/>
              <a:t>47</a:t>
            </a:r>
          </a:p>
          <a:p>
            <a:r>
              <a:rPr lang="en-US" dirty="0"/>
              <a:t>46</a:t>
            </a:r>
          </a:p>
          <a:p>
            <a:r>
              <a:rPr lang="en-US" dirty="0"/>
              <a:t>42?</a:t>
            </a:r>
          </a:p>
          <a:p>
            <a:r>
              <a:rPr lang="en-US" dirty="0"/>
              <a:t>40</a:t>
            </a:r>
          </a:p>
          <a:p>
            <a:r>
              <a:rPr lang="en-US" dirty="0"/>
              <a:t>39</a:t>
            </a:r>
          </a:p>
          <a:p>
            <a:r>
              <a:rPr lang="en-US" dirty="0"/>
              <a:t>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DBAC18-EE3B-42C8-B432-90751FF165B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6910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DBAC18-EE3B-42C8-B432-90751FF165B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0086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DBAC18-EE3B-42C8-B432-90751FF165B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7933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DBAC18-EE3B-42C8-B432-90751FF165B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8025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DBAC18-EE3B-42C8-B432-90751FF165B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1224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DBAC18-EE3B-42C8-B432-90751FF165B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944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DBAC18-EE3B-42C8-B432-90751FF165B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1492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DBAC18-EE3B-42C8-B432-90751FF165B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1628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DBAC18-EE3B-42C8-B432-90751FF165B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670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DBAC18-EE3B-42C8-B432-90751FF165B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6612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DBAC18-EE3B-42C8-B432-90751FF165B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2146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13928F-0CC2-4804-9C12-4FB51301DD7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180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DBAC18-EE3B-42C8-B432-90751FF165B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4149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DBAC18-EE3B-42C8-B432-90751FF165B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5283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DBAC18-EE3B-42C8-B432-90751FF165B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5909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DBAC18-EE3B-42C8-B432-90751FF165B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7628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DBAC18-EE3B-42C8-B432-90751FF165B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2039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DBAC18-EE3B-42C8-B432-90751FF165B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7820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DBAC18-EE3B-42C8-B432-90751FF165B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2180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DBAC18-EE3B-42C8-B432-90751FF165B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9595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DBAC18-EE3B-42C8-B432-90751FF165B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006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3.sv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sv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A63C9AA-1380-415F-9218-BA51E2F920BC}"/>
              </a:ext>
            </a:extLst>
          </p:cNvPr>
          <p:cNvCxnSpPr>
            <a:cxnSpLocks/>
          </p:cNvCxnSpPr>
          <p:nvPr userDrawn="1"/>
        </p:nvCxnSpPr>
        <p:spPr>
          <a:xfrm>
            <a:off x="304800" y="1004888"/>
            <a:ext cx="6858000" cy="0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2">
            <a:extLst>
              <a:ext uri="{FF2B5EF4-FFF2-40B4-BE49-F238E27FC236}">
                <a16:creationId xmlns:a16="http://schemas.microsoft.com/office/drawing/2014/main" id="{CB245A45-4A41-4C97-8C63-78757C12EAD2}"/>
              </a:ext>
            </a:extLst>
          </p:cNvPr>
          <p:cNvGrpSpPr/>
          <p:nvPr userDrawn="1"/>
        </p:nvGrpSpPr>
        <p:grpSpPr>
          <a:xfrm rot="-2700000">
            <a:off x="15004959" y="1860459"/>
            <a:ext cx="6566081" cy="6566081"/>
            <a:chOff x="0" y="0"/>
            <a:chExt cx="1913890" cy="1913890"/>
          </a:xfrm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2A81D180-BA4F-4BD6-B4A6-90F4AED41195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512888"/>
            </a:solidFill>
            <a:ln>
              <a:solidFill>
                <a:srgbClr val="512888"/>
              </a:solidFill>
            </a:ln>
          </p:spPr>
        </p:sp>
      </p:grpSp>
      <p:grpSp>
        <p:nvGrpSpPr>
          <p:cNvPr id="10" name="Group 6">
            <a:extLst>
              <a:ext uri="{FF2B5EF4-FFF2-40B4-BE49-F238E27FC236}">
                <a16:creationId xmlns:a16="http://schemas.microsoft.com/office/drawing/2014/main" id="{B779F3B5-A1F5-493D-9D6B-4C042414EE33}"/>
              </a:ext>
            </a:extLst>
          </p:cNvPr>
          <p:cNvGrpSpPr/>
          <p:nvPr userDrawn="1"/>
        </p:nvGrpSpPr>
        <p:grpSpPr>
          <a:xfrm rot="2700000">
            <a:off x="11143419" y="8163269"/>
            <a:ext cx="6164339" cy="6164339"/>
            <a:chOff x="0" y="0"/>
            <a:chExt cx="1913890" cy="1913890"/>
          </a:xfrm>
        </p:grpSpPr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638391F4-6661-44D3-8A19-274956C9313C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512888"/>
            </a:solidFill>
          </p:spPr>
        </p:sp>
      </p:grpSp>
      <p:grpSp>
        <p:nvGrpSpPr>
          <p:cNvPr id="15" name="Group 12">
            <a:extLst>
              <a:ext uri="{FF2B5EF4-FFF2-40B4-BE49-F238E27FC236}">
                <a16:creationId xmlns:a16="http://schemas.microsoft.com/office/drawing/2014/main" id="{2024D406-1FA4-4B7E-A37D-02D1D79DE40E}"/>
              </a:ext>
            </a:extLst>
          </p:cNvPr>
          <p:cNvGrpSpPr/>
          <p:nvPr userDrawn="1"/>
        </p:nvGrpSpPr>
        <p:grpSpPr>
          <a:xfrm>
            <a:off x="0" y="0"/>
            <a:ext cx="541602" cy="10287000"/>
            <a:chOff x="0" y="0"/>
            <a:chExt cx="157867" cy="2998468"/>
          </a:xfrm>
        </p:grpSpPr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B1865743-AED9-4749-AFC9-C0E98BCB5637}"/>
                </a:ext>
              </a:extLst>
            </p:cNvPr>
            <p:cNvSpPr/>
            <p:nvPr/>
          </p:nvSpPr>
          <p:spPr>
            <a:xfrm>
              <a:off x="0" y="0"/>
              <a:ext cx="157867" cy="2998468"/>
            </a:xfrm>
            <a:custGeom>
              <a:avLst/>
              <a:gdLst/>
              <a:ahLst/>
              <a:cxnLst/>
              <a:rect l="l" t="t" r="r" b="b"/>
              <a:pathLst>
                <a:path w="157867" h="2998468">
                  <a:moveTo>
                    <a:pt x="0" y="0"/>
                  </a:moveTo>
                  <a:lnTo>
                    <a:pt x="157867" y="0"/>
                  </a:lnTo>
                  <a:lnTo>
                    <a:pt x="157867" y="2998468"/>
                  </a:lnTo>
                  <a:lnTo>
                    <a:pt x="0" y="2998468"/>
                  </a:lnTo>
                  <a:close/>
                </a:path>
              </a:pathLst>
            </a:custGeom>
            <a:solidFill>
              <a:srgbClr val="512888"/>
            </a:solidFill>
            <a:ln>
              <a:solidFill>
                <a:srgbClr val="512888"/>
              </a:solidFill>
            </a:ln>
          </p:spPr>
          <p:txBody>
            <a:bodyPr/>
            <a:lstStyle/>
            <a:p>
              <a:endParaRPr lang="en-US" dirty="0"/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8A9FC5B-AD1D-4125-92FC-0FC6A50EF764}"/>
              </a:ext>
            </a:extLst>
          </p:cNvPr>
          <p:cNvCxnSpPr>
            <a:cxnSpLocks/>
          </p:cNvCxnSpPr>
          <p:nvPr userDrawn="1"/>
        </p:nvCxnSpPr>
        <p:spPr>
          <a:xfrm>
            <a:off x="7147560" y="1000784"/>
            <a:ext cx="1448972" cy="1738312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12F7FD2-C53C-4C7B-BF75-7093FEDBBF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24837" y="3743984"/>
            <a:ext cx="11356737" cy="1270992"/>
          </a:xfrm>
        </p:spPr>
        <p:txBody>
          <a:bodyPr>
            <a:noAutofit/>
          </a:bodyPr>
          <a:lstStyle>
            <a:lvl1pPr marL="0" indent="0">
              <a:buNone/>
              <a:defRPr sz="8000" b="1" cap="all" baseline="0">
                <a:solidFill>
                  <a:srgbClr val="A077D7"/>
                </a:solidFill>
                <a:latin typeface="Lucida Sans" panose="020B0602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A72A8FF4-B335-4B2B-8E8E-F093C7C635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24837" y="5306686"/>
            <a:ext cx="11420241" cy="1579906"/>
          </a:xfrm>
        </p:spPr>
        <p:txBody>
          <a:bodyPr>
            <a:noAutofit/>
          </a:bodyPr>
          <a:lstStyle>
            <a:lvl1pPr marL="0" indent="0">
              <a:buNone/>
              <a:defRPr sz="8800" b="1" cap="all" baseline="0">
                <a:solidFill>
                  <a:srgbClr val="512888"/>
                </a:solidFill>
                <a:latin typeface="Lucida Sans" panose="020B0602030504020204" pitchFamily="34" charset="0"/>
              </a:defRPr>
            </a:lvl1pPr>
            <a:lvl2pPr>
              <a:defRPr sz="9600" b="1" cap="all" baseline="0">
                <a:solidFill>
                  <a:srgbClr val="512888"/>
                </a:solidFill>
                <a:latin typeface="Myriad Pro Black SemiExt" panose="020B0905030403020204" pitchFamily="34" charset="0"/>
              </a:defRPr>
            </a:lvl2pPr>
            <a:lvl3pPr>
              <a:defRPr sz="9600" b="1" cap="all" baseline="0">
                <a:solidFill>
                  <a:srgbClr val="512888"/>
                </a:solidFill>
                <a:latin typeface="Myriad Pro Black SemiExt" panose="020B0905030403020204" pitchFamily="34" charset="0"/>
              </a:defRPr>
            </a:lvl3pPr>
            <a:lvl4pPr>
              <a:defRPr sz="9600" b="1" cap="all" baseline="0">
                <a:solidFill>
                  <a:srgbClr val="512888"/>
                </a:solidFill>
                <a:latin typeface="Myriad Pro Black SemiExt" panose="020B0905030403020204" pitchFamily="34" charset="0"/>
              </a:defRPr>
            </a:lvl4pPr>
            <a:lvl5pPr>
              <a:defRPr sz="9600" b="1" cap="all" baseline="0">
                <a:solidFill>
                  <a:srgbClr val="512888"/>
                </a:solidFill>
                <a:latin typeface="Myriad Pro Black SemiExt" panose="020B090503040302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C063CCD2-096B-4CBB-A96E-7842D7A3DF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25430" y="7178302"/>
            <a:ext cx="11293232" cy="860798"/>
          </a:xfrm>
        </p:spPr>
        <p:txBody>
          <a:bodyPr>
            <a:normAutofit/>
          </a:bodyPr>
          <a:lstStyle>
            <a:lvl1pPr marL="0" indent="0">
              <a:buNone/>
              <a:defRPr sz="4400">
                <a:solidFill>
                  <a:schemeClr val="tx1">
                    <a:lumMod val="65000"/>
                    <a:lumOff val="35000"/>
                  </a:schemeClr>
                </a:solidFill>
                <a:latin typeface="Lucida Sans" panose="020B060203050402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Myriad Pro Light SemiExt" panose="020B060503040302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Myriad Pro Light SemiExt" panose="020B060503040302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Myriad Pro Light SemiExt" panose="020B060503040302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Myriad Pro Light SemiExt" panose="020B0605030403020204" pitchFamily="34" charset="0"/>
              </a:defRPr>
            </a:lvl5pPr>
          </a:lstStyle>
          <a:p>
            <a:pPr lvl="0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EDE8182-EA07-456F-91BD-ED49CA415B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63800" y="2133600"/>
            <a:ext cx="6019800" cy="6019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C308E53-7D2F-4AFB-B434-9D98065D3876}"/>
              </a:ext>
            </a:extLst>
          </p:cNvPr>
          <p:cNvGrpSpPr/>
          <p:nvPr userDrawn="1"/>
        </p:nvGrpSpPr>
        <p:grpSpPr>
          <a:xfrm>
            <a:off x="-2305021" y="-2492352"/>
            <a:ext cx="5770168" cy="5770168"/>
            <a:chOff x="0" y="0"/>
            <a:chExt cx="6350000" cy="6350000"/>
          </a:xfrm>
          <a:solidFill>
            <a:srgbClr val="512888"/>
          </a:solidFill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31FE1D7E-120C-4818-8E99-CC549BEBE1DD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7DE154BB-5A0C-40FC-ACCB-CAEE7332C0C6}"/>
              </a:ext>
            </a:extLst>
          </p:cNvPr>
          <p:cNvGrpSpPr/>
          <p:nvPr userDrawn="1"/>
        </p:nvGrpSpPr>
        <p:grpSpPr>
          <a:xfrm>
            <a:off x="718458" y="566151"/>
            <a:ext cx="2396931" cy="9154697"/>
            <a:chOff x="0" y="0"/>
            <a:chExt cx="874407" cy="3339658"/>
          </a:xfrm>
          <a:solidFill>
            <a:srgbClr val="A077D7"/>
          </a:solidFill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567A6279-7C8F-4D8A-991E-9ECF0A7BE765}"/>
                </a:ext>
              </a:extLst>
            </p:cNvPr>
            <p:cNvSpPr/>
            <p:nvPr/>
          </p:nvSpPr>
          <p:spPr>
            <a:xfrm>
              <a:off x="0" y="0"/>
              <a:ext cx="874407" cy="3339659"/>
            </a:xfrm>
            <a:custGeom>
              <a:avLst/>
              <a:gdLst/>
              <a:ahLst/>
              <a:cxnLst/>
              <a:rect l="l" t="t" r="r" b="b"/>
              <a:pathLst>
                <a:path w="874407" h="3339659">
                  <a:moveTo>
                    <a:pt x="0" y="0"/>
                  </a:moveTo>
                  <a:lnTo>
                    <a:pt x="874407" y="0"/>
                  </a:lnTo>
                  <a:lnTo>
                    <a:pt x="874407" y="3339659"/>
                  </a:lnTo>
                  <a:lnTo>
                    <a:pt x="0" y="3339659"/>
                  </a:lnTo>
                  <a:close/>
                </a:path>
              </a:pathLst>
            </a:custGeom>
            <a:grpFill/>
          </p:spPr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3F9C50E8-C1F9-440B-84BD-495948A5DC77}"/>
              </a:ext>
            </a:extLst>
          </p:cNvPr>
          <p:cNvGrpSpPr/>
          <p:nvPr userDrawn="1"/>
        </p:nvGrpSpPr>
        <p:grpSpPr>
          <a:xfrm>
            <a:off x="6747069" y="5894406"/>
            <a:ext cx="11540931" cy="4392594"/>
            <a:chOff x="0" y="0"/>
            <a:chExt cx="4210163" cy="1602430"/>
          </a:xfrm>
          <a:solidFill>
            <a:srgbClr val="512888"/>
          </a:solidFill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4234AD08-B2D6-4609-813C-8917CA35D5C2}"/>
                </a:ext>
              </a:extLst>
            </p:cNvPr>
            <p:cNvSpPr/>
            <p:nvPr/>
          </p:nvSpPr>
          <p:spPr>
            <a:xfrm>
              <a:off x="0" y="0"/>
              <a:ext cx="4210163" cy="1602430"/>
            </a:xfrm>
            <a:custGeom>
              <a:avLst/>
              <a:gdLst/>
              <a:ahLst/>
              <a:cxnLst/>
              <a:rect l="l" t="t" r="r" b="b"/>
              <a:pathLst>
                <a:path w="4210163" h="1602430">
                  <a:moveTo>
                    <a:pt x="0" y="0"/>
                  </a:moveTo>
                  <a:lnTo>
                    <a:pt x="4210163" y="0"/>
                  </a:lnTo>
                  <a:lnTo>
                    <a:pt x="4210163" y="1602430"/>
                  </a:lnTo>
                  <a:lnTo>
                    <a:pt x="0" y="160243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559ACD32-EA56-40B1-A42E-6B25C9CECADB}"/>
              </a:ext>
            </a:extLst>
          </p:cNvPr>
          <p:cNvGrpSpPr/>
          <p:nvPr userDrawn="1"/>
        </p:nvGrpSpPr>
        <p:grpSpPr>
          <a:xfrm>
            <a:off x="3336986" y="-9994"/>
            <a:ext cx="14951014" cy="417760"/>
            <a:chOff x="0" y="0"/>
            <a:chExt cx="5454170" cy="152400"/>
          </a:xfrm>
          <a:solidFill>
            <a:srgbClr val="512888"/>
          </a:solidFill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360A5D05-C917-4E20-9119-E67ECE5C3591}"/>
                </a:ext>
              </a:extLst>
            </p:cNvPr>
            <p:cNvSpPr/>
            <p:nvPr/>
          </p:nvSpPr>
          <p:spPr>
            <a:xfrm>
              <a:off x="0" y="0"/>
              <a:ext cx="5454171" cy="152400"/>
            </a:xfrm>
            <a:custGeom>
              <a:avLst/>
              <a:gdLst/>
              <a:ahLst/>
              <a:cxnLst/>
              <a:rect l="l" t="t" r="r" b="b"/>
              <a:pathLst>
                <a:path w="5454171" h="152400">
                  <a:moveTo>
                    <a:pt x="0" y="0"/>
                  </a:moveTo>
                  <a:lnTo>
                    <a:pt x="5454171" y="0"/>
                  </a:lnTo>
                  <a:lnTo>
                    <a:pt x="5454171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48D387E0-C6A1-4617-949C-8A95D1AA7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849600" y="9791700"/>
            <a:ext cx="21336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5FA9342A-1DB8-4517-BBDF-001AC558B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0" y="1280417"/>
            <a:ext cx="8510076" cy="1143000"/>
          </a:xfrm>
        </p:spPr>
        <p:txBody>
          <a:bodyPr>
            <a:noAutofit/>
          </a:bodyPr>
          <a:lstStyle>
            <a:lvl1pPr>
              <a:defRPr sz="4800" cap="all" baseline="0">
                <a:latin typeface="Lucida Sans" panose="020B0602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48ADC631-1405-4087-92FE-A498BE16F1B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906" y="1165860"/>
            <a:ext cx="7315200" cy="795528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2">
            <a:extLst>
              <a:ext uri="{FF2B5EF4-FFF2-40B4-BE49-F238E27FC236}">
                <a16:creationId xmlns:a16="http://schemas.microsoft.com/office/drawing/2014/main" id="{D01E7092-BE86-4902-A93A-69C4BE4549D0}"/>
              </a:ext>
            </a:extLst>
          </p:cNvPr>
          <p:cNvGrpSpPr/>
          <p:nvPr userDrawn="1"/>
        </p:nvGrpSpPr>
        <p:grpSpPr>
          <a:xfrm>
            <a:off x="0" y="2628900"/>
            <a:ext cx="18287999" cy="7658100"/>
            <a:chOff x="0" y="0"/>
            <a:chExt cx="3210665" cy="2647756"/>
          </a:xfrm>
        </p:grpSpPr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D53086AA-EE91-4473-9FD2-6CC52E267724}"/>
                </a:ext>
              </a:extLst>
            </p:cNvPr>
            <p:cNvSpPr/>
            <p:nvPr/>
          </p:nvSpPr>
          <p:spPr>
            <a:xfrm>
              <a:off x="0" y="0"/>
              <a:ext cx="3210665" cy="2647756"/>
            </a:xfrm>
            <a:custGeom>
              <a:avLst/>
              <a:gdLst/>
              <a:ahLst/>
              <a:cxnLst/>
              <a:rect l="l" t="t" r="r" b="b"/>
              <a:pathLst>
                <a:path w="3210665" h="2647756">
                  <a:moveTo>
                    <a:pt x="0" y="0"/>
                  </a:moveTo>
                  <a:lnTo>
                    <a:pt x="3210665" y="0"/>
                  </a:lnTo>
                  <a:lnTo>
                    <a:pt x="3210665" y="2647756"/>
                  </a:lnTo>
                  <a:lnTo>
                    <a:pt x="0" y="2647756"/>
                  </a:lnTo>
                  <a:close/>
                </a:path>
              </a:pathLst>
            </a:custGeom>
            <a:solidFill>
              <a:srgbClr val="512888"/>
            </a:solidFill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849600" y="9791700"/>
            <a:ext cx="21336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6C36CF27-104D-4B5B-941E-3D5653F86D07}"/>
              </a:ext>
            </a:extLst>
          </p:cNvPr>
          <p:cNvGrpSpPr/>
          <p:nvPr userDrawn="1"/>
        </p:nvGrpSpPr>
        <p:grpSpPr>
          <a:xfrm rot="-8100000">
            <a:off x="-1580822" y="-292307"/>
            <a:ext cx="3090723" cy="3090723"/>
            <a:chOff x="0" y="0"/>
            <a:chExt cx="1913890" cy="1913890"/>
          </a:xfrm>
          <a:solidFill>
            <a:srgbClr val="512888"/>
          </a:solidFill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73FC9B1B-06FA-410B-9DB9-EF7101FEEDC4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9" name="Group 4">
            <a:extLst>
              <a:ext uri="{FF2B5EF4-FFF2-40B4-BE49-F238E27FC236}">
                <a16:creationId xmlns:a16="http://schemas.microsoft.com/office/drawing/2014/main" id="{1235D59B-C6C7-46FC-BE75-9081A26D3BB0}"/>
              </a:ext>
            </a:extLst>
          </p:cNvPr>
          <p:cNvGrpSpPr/>
          <p:nvPr userDrawn="1"/>
        </p:nvGrpSpPr>
        <p:grpSpPr>
          <a:xfrm rot="-2700000">
            <a:off x="-1412966" y="-124452"/>
            <a:ext cx="2755011" cy="2755011"/>
            <a:chOff x="0" y="0"/>
            <a:chExt cx="1913890" cy="1913890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83A31B1D-EF27-4AA5-A843-F97A86F0C577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1" name="Group 6">
            <a:extLst>
              <a:ext uri="{FF2B5EF4-FFF2-40B4-BE49-F238E27FC236}">
                <a16:creationId xmlns:a16="http://schemas.microsoft.com/office/drawing/2014/main" id="{F8C8B529-0CBA-49FD-960C-61E65BAEEA38}"/>
              </a:ext>
            </a:extLst>
          </p:cNvPr>
          <p:cNvGrpSpPr/>
          <p:nvPr userDrawn="1"/>
        </p:nvGrpSpPr>
        <p:grpSpPr>
          <a:xfrm rot="-8100000">
            <a:off x="16778099" y="-292307"/>
            <a:ext cx="3090723" cy="3090723"/>
            <a:chOff x="0" y="0"/>
            <a:chExt cx="1913890" cy="1913890"/>
          </a:xfrm>
          <a:solidFill>
            <a:srgbClr val="512888"/>
          </a:solidFill>
        </p:grpSpPr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3BB230E5-010D-49E1-87E9-18734C96F9B9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3" name="Group 8">
            <a:extLst>
              <a:ext uri="{FF2B5EF4-FFF2-40B4-BE49-F238E27FC236}">
                <a16:creationId xmlns:a16="http://schemas.microsoft.com/office/drawing/2014/main" id="{FCED1BA6-0490-49E6-9ADC-B64AB0404A45}"/>
              </a:ext>
            </a:extLst>
          </p:cNvPr>
          <p:cNvGrpSpPr/>
          <p:nvPr userDrawn="1"/>
        </p:nvGrpSpPr>
        <p:grpSpPr>
          <a:xfrm rot="-2700000">
            <a:off x="16945955" y="-124452"/>
            <a:ext cx="2755011" cy="2755011"/>
            <a:chOff x="0" y="0"/>
            <a:chExt cx="1913890" cy="1913890"/>
          </a:xfrm>
        </p:grpSpPr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B9031C13-D7F6-4371-8BF4-0B7C2C76B50E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8" name="Title 27">
            <a:extLst>
              <a:ext uri="{FF2B5EF4-FFF2-40B4-BE49-F238E27FC236}">
                <a16:creationId xmlns:a16="http://schemas.microsoft.com/office/drawing/2014/main" id="{A4C01037-192B-4438-8FFA-1459AA675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7395" y="595458"/>
            <a:ext cx="13513210" cy="1728642"/>
          </a:xfrm>
        </p:spPr>
        <p:txBody>
          <a:bodyPr>
            <a:normAutofit/>
          </a:bodyPr>
          <a:lstStyle>
            <a:lvl1pPr>
              <a:defRPr sz="5400" cap="all" baseline="0">
                <a:solidFill>
                  <a:srgbClr val="512888"/>
                </a:solidFill>
                <a:latin typeface="Lucida Sans" panose="020B0602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417FC9CB-F5EE-4FA5-A955-0AEFEC8099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401" y="3252642"/>
            <a:ext cx="12036384" cy="6438900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Lucida Sans" panose="020B0602030504020204" pitchFamily="34" charset="0"/>
              </a:defRPr>
            </a:lvl1pPr>
            <a:lvl2pPr>
              <a:defRPr sz="3600">
                <a:solidFill>
                  <a:schemeClr val="bg1"/>
                </a:solidFill>
                <a:latin typeface="Lucida Sans" panose="020B0602030504020204" pitchFamily="34" charset="0"/>
              </a:defRPr>
            </a:lvl2pPr>
            <a:lvl3pPr>
              <a:defRPr sz="3200">
                <a:solidFill>
                  <a:schemeClr val="bg1"/>
                </a:solidFill>
                <a:latin typeface="Lucida Sans" panose="020B0602030504020204" pitchFamily="34" charset="0"/>
              </a:defRPr>
            </a:lvl3pPr>
            <a:lvl4pPr>
              <a:defRPr sz="2800">
                <a:solidFill>
                  <a:schemeClr val="bg1"/>
                </a:solidFill>
                <a:latin typeface="Lucida Sans" panose="020B0602030504020204" pitchFamily="34" charset="0"/>
              </a:defRPr>
            </a:lvl4pPr>
            <a:lvl5pPr>
              <a:defRPr sz="2800">
                <a:solidFill>
                  <a:schemeClr val="bg1"/>
                </a:solidFill>
                <a:latin typeface="Lucida Sans" panose="020B0602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71F0F6EF-C3C7-40CC-84EB-D0F4BF67ABB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3629825" y="3252788"/>
            <a:ext cx="3896175" cy="6438900"/>
          </a:xfrm>
        </p:spPr>
        <p:txBody>
          <a:bodyPr/>
          <a:lstStyle/>
          <a:p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0FBC2F7-C545-4385-B646-8773EDAD54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170367" y="95250"/>
            <a:ext cx="2336833" cy="23368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849600" y="98837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3">
            <a:extLst>
              <a:ext uri="{FF2B5EF4-FFF2-40B4-BE49-F238E27FC236}">
                <a16:creationId xmlns:a16="http://schemas.microsoft.com/office/drawing/2014/main" id="{C7F8B38F-33E6-4663-875B-CC1A82C7B2B3}"/>
              </a:ext>
            </a:extLst>
          </p:cNvPr>
          <p:cNvGrpSpPr/>
          <p:nvPr userDrawn="1"/>
        </p:nvGrpSpPr>
        <p:grpSpPr>
          <a:xfrm>
            <a:off x="9334500" y="2476500"/>
            <a:ext cx="8953500" cy="7810500"/>
            <a:chOff x="0" y="0"/>
            <a:chExt cx="3266261" cy="2849292"/>
          </a:xfrm>
          <a:solidFill>
            <a:srgbClr val="512888"/>
          </a:solidFill>
        </p:grpSpPr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CE938509-A478-40D9-9D0A-E68087C56C32}"/>
                </a:ext>
              </a:extLst>
            </p:cNvPr>
            <p:cNvSpPr/>
            <p:nvPr/>
          </p:nvSpPr>
          <p:spPr>
            <a:xfrm>
              <a:off x="0" y="0"/>
              <a:ext cx="3266261" cy="2849292"/>
            </a:xfrm>
            <a:custGeom>
              <a:avLst/>
              <a:gdLst/>
              <a:ahLst/>
              <a:cxnLst/>
              <a:rect l="l" t="t" r="r" b="b"/>
              <a:pathLst>
                <a:path w="3266261" h="2849292">
                  <a:moveTo>
                    <a:pt x="0" y="0"/>
                  </a:moveTo>
                  <a:lnTo>
                    <a:pt x="3266261" y="0"/>
                  </a:lnTo>
                  <a:lnTo>
                    <a:pt x="3266261" y="2849292"/>
                  </a:lnTo>
                  <a:lnTo>
                    <a:pt x="0" y="2849292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0" name="Group 5">
            <a:extLst>
              <a:ext uri="{FF2B5EF4-FFF2-40B4-BE49-F238E27FC236}">
                <a16:creationId xmlns:a16="http://schemas.microsoft.com/office/drawing/2014/main" id="{0D061DFE-7F5A-46EA-B582-8278DE002814}"/>
              </a:ext>
            </a:extLst>
          </p:cNvPr>
          <p:cNvGrpSpPr/>
          <p:nvPr userDrawn="1"/>
        </p:nvGrpSpPr>
        <p:grpSpPr>
          <a:xfrm>
            <a:off x="0" y="2476500"/>
            <a:ext cx="8953500" cy="7810500"/>
            <a:chOff x="0" y="0"/>
            <a:chExt cx="3266261" cy="2849292"/>
          </a:xfrm>
          <a:solidFill>
            <a:srgbClr val="512888"/>
          </a:solidFill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7A4BA6F2-85BE-4E65-9192-71171EE67391}"/>
                </a:ext>
              </a:extLst>
            </p:cNvPr>
            <p:cNvSpPr/>
            <p:nvPr/>
          </p:nvSpPr>
          <p:spPr>
            <a:xfrm>
              <a:off x="0" y="0"/>
              <a:ext cx="3266261" cy="2849292"/>
            </a:xfrm>
            <a:custGeom>
              <a:avLst/>
              <a:gdLst/>
              <a:ahLst/>
              <a:cxnLst/>
              <a:rect l="l" t="t" r="r" b="b"/>
              <a:pathLst>
                <a:path w="3266261" h="2849292">
                  <a:moveTo>
                    <a:pt x="0" y="0"/>
                  </a:moveTo>
                  <a:lnTo>
                    <a:pt x="3266261" y="0"/>
                  </a:lnTo>
                  <a:lnTo>
                    <a:pt x="3266261" y="2849292"/>
                  </a:lnTo>
                  <a:lnTo>
                    <a:pt x="0" y="2849292"/>
                  </a:lnTo>
                  <a:close/>
                </a:path>
              </a:pathLst>
            </a:custGeom>
            <a:grpFill/>
          </p:spPr>
        </p:sp>
      </p:grpSp>
      <p:grpSp>
        <p:nvGrpSpPr>
          <p:cNvPr id="20" name="Group 15">
            <a:extLst>
              <a:ext uri="{FF2B5EF4-FFF2-40B4-BE49-F238E27FC236}">
                <a16:creationId xmlns:a16="http://schemas.microsoft.com/office/drawing/2014/main" id="{587899F4-A766-411E-84C5-8A181D43801B}"/>
              </a:ext>
            </a:extLst>
          </p:cNvPr>
          <p:cNvGrpSpPr/>
          <p:nvPr userDrawn="1"/>
        </p:nvGrpSpPr>
        <p:grpSpPr>
          <a:xfrm>
            <a:off x="0" y="0"/>
            <a:ext cx="18288000" cy="417760"/>
            <a:chOff x="0" y="0"/>
            <a:chExt cx="6671512" cy="152400"/>
          </a:xfrm>
          <a:solidFill>
            <a:srgbClr val="512888"/>
          </a:solidFill>
        </p:grpSpPr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D84BFDE0-51F5-49C6-9005-BEE8A58B98B2}"/>
                </a:ext>
              </a:extLst>
            </p:cNvPr>
            <p:cNvSpPr/>
            <p:nvPr/>
          </p:nvSpPr>
          <p:spPr>
            <a:xfrm>
              <a:off x="0" y="0"/>
              <a:ext cx="6671512" cy="152400"/>
            </a:xfrm>
            <a:custGeom>
              <a:avLst/>
              <a:gdLst/>
              <a:ahLst/>
              <a:cxnLst/>
              <a:rect l="l" t="t" r="r" b="b"/>
              <a:pathLst>
                <a:path w="6671512" h="152400">
                  <a:moveTo>
                    <a:pt x="0" y="0"/>
                  </a:moveTo>
                  <a:lnTo>
                    <a:pt x="6671512" y="0"/>
                  </a:lnTo>
                  <a:lnTo>
                    <a:pt x="6671512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22" name="Group 17">
            <a:extLst>
              <a:ext uri="{FF2B5EF4-FFF2-40B4-BE49-F238E27FC236}">
                <a16:creationId xmlns:a16="http://schemas.microsoft.com/office/drawing/2014/main" id="{713A8484-F185-4498-9E1D-6316AA3B6CFE}"/>
              </a:ext>
            </a:extLst>
          </p:cNvPr>
          <p:cNvGrpSpPr/>
          <p:nvPr userDrawn="1"/>
        </p:nvGrpSpPr>
        <p:grpSpPr>
          <a:xfrm rot="5400000">
            <a:off x="-1963" y="1309"/>
            <a:ext cx="1635964" cy="1633346"/>
            <a:chOff x="0" y="0"/>
            <a:chExt cx="6350000" cy="6339840"/>
          </a:xfrm>
          <a:solidFill>
            <a:srgbClr val="512888"/>
          </a:solidFill>
        </p:grpSpPr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CFEB23EB-4984-4A4B-96A3-CBDFF16883DA}"/>
                </a:ext>
              </a:extLst>
            </p:cNvPr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24" name="Group 19">
            <a:extLst>
              <a:ext uri="{FF2B5EF4-FFF2-40B4-BE49-F238E27FC236}">
                <a16:creationId xmlns:a16="http://schemas.microsoft.com/office/drawing/2014/main" id="{1924CB9B-4092-424D-94BE-D28A34729AB8}"/>
              </a:ext>
            </a:extLst>
          </p:cNvPr>
          <p:cNvGrpSpPr/>
          <p:nvPr userDrawn="1"/>
        </p:nvGrpSpPr>
        <p:grpSpPr>
          <a:xfrm rot="-10800000">
            <a:off x="16652690" y="1309"/>
            <a:ext cx="1635964" cy="1633346"/>
            <a:chOff x="0" y="0"/>
            <a:chExt cx="6350000" cy="6339840"/>
          </a:xfrm>
          <a:solidFill>
            <a:srgbClr val="512888"/>
          </a:solidFill>
        </p:grpSpPr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46AAC6AF-D058-4943-A8BE-E852003FD884}"/>
                </a:ext>
              </a:extLst>
            </p:cNvPr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grpFill/>
          </p:spPr>
        </p:sp>
      </p:grpSp>
      <p:sp>
        <p:nvSpPr>
          <p:cNvPr id="26" name="Title 25">
            <a:extLst>
              <a:ext uri="{FF2B5EF4-FFF2-40B4-BE49-F238E27FC236}">
                <a16:creationId xmlns:a16="http://schemas.microsoft.com/office/drawing/2014/main" id="{3815E066-3D41-42BE-BBC4-2031A002B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866250"/>
            <a:ext cx="14630400" cy="1143000"/>
          </a:xfrm>
        </p:spPr>
        <p:txBody>
          <a:bodyPr>
            <a:normAutofit/>
          </a:bodyPr>
          <a:lstStyle>
            <a:lvl1pPr>
              <a:defRPr sz="6000" b="1">
                <a:solidFill>
                  <a:srgbClr val="512888"/>
                </a:solidFill>
                <a:latin typeface="Lucida Sans" panose="020B0602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48C49DC7-1E84-4E11-B2BC-ACA038E61670}"/>
              </a:ext>
            </a:extLst>
          </p:cNvPr>
          <p:cNvSpPr txBox="1">
            <a:spLocks/>
          </p:cNvSpPr>
          <p:nvPr userDrawn="1"/>
        </p:nvSpPr>
        <p:spPr>
          <a:xfrm>
            <a:off x="15849600" y="97917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4F7D6-2730-4551-9C36-C9B31E812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618274B7-E0BB-4C9B-B066-3B06604E1675}"/>
              </a:ext>
            </a:extLst>
          </p:cNvPr>
          <p:cNvSpPr txBox="1">
            <a:spLocks/>
          </p:cNvSpPr>
          <p:nvPr userDrawn="1"/>
        </p:nvSpPr>
        <p:spPr>
          <a:xfrm>
            <a:off x="15773400" y="98645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A4EADCB3-75C1-4877-A36F-9EF20C56316A}"/>
              </a:ext>
            </a:extLst>
          </p:cNvPr>
          <p:cNvGrpSpPr/>
          <p:nvPr userDrawn="1"/>
        </p:nvGrpSpPr>
        <p:grpSpPr>
          <a:xfrm>
            <a:off x="1376816" y="0"/>
            <a:ext cx="452408" cy="10287000"/>
            <a:chOff x="0" y="0"/>
            <a:chExt cx="165040" cy="3752725"/>
          </a:xfrm>
          <a:solidFill>
            <a:srgbClr val="512888"/>
          </a:solidFill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66D13732-DF5D-41C0-9201-59838C9D1877}"/>
                </a:ext>
              </a:extLst>
            </p:cNvPr>
            <p:cNvSpPr/>
            <p:nvPr/>
          </p:nvSpPr>
          <p:spPr>
            <a:xfrm>
              <a:off x="0" y="0"/>
              <a:ext cx="165040" cy="3752726"/>
            </a:xfrm>
            <a:custGeom>
              <a:avLst/>
              <a:gdLst/>
              <a:ahLst/>
              <a:cxnLst/>
              <a:rect l="l" t="t" r="r" b="b"/>
              <a:pathLst>
                <a:path w="165040" h="3752726">
                  <a:moveTo>
                    <a:pt x="0" y="0"/>
                  </a:moveTo>
                  <a:lnTo>
                    <a:pt x="165040" y="0"/>
                  </a:lnTo>
                  <a:lnTo>
                    <a:pt x="165040" y="3752726"/>
                  </a:lnTo>
                  <a:lnTo>
                    <a:pt x="0" y="3752726"/>
                  </a:lnTo>
                  <a:close/>
                </a:path>
              </a:pathLst>
            </a:custGeom>
            <a:grpFill/>
          </p:spPr>
        </p:sp>
      </p:grpSp>
      <p:grpSp>
        <p:nvGrpSpPr>
          <p:cNvPr id="9" name="Group 4">
            <a:extLst>
              <a:ext uri="{FF2B5EF4-FFF2-40B4-BE49-F238E27FC236}">
                <a16:creationId xmlns:a16="http://schemas.microsoft.com/office/drawing/2014/main" id="{05821680-8485-474A-83C3-626C4EAA03C9}"/>
              </a:ext>
            </a:extLst>
          </p:cNvPr>
          <p:cNvGrpSpPr/>
          <p:nvPr userDrawn="1"/>
        </p:nvGrpSpPr>
        <p:grpSpPr>
          <a:xfrm rot="-2700000">
            <a:off x="12326918" y="55428"/>
            <a:ext cx="10176144" cy="10176144"/>
            <a:chOff x="0" y="0"/>
            <a:chExt cx="1913890" cy="1913890"/>
          </a:xfrm>
          <a:solidFill>
            <a:srgbClr val="512888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F18C921D-E470-4A66-88CE-98708579D024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1" name="Group 6">
            <a:extLst>
              <a:ext uri="{FF2B5EF4-FFF2-40B4-BE49-F238E27FC236}">
                <a16:creationId xmlns:a16="http://schemas.microsoft.com/office/drawing/2014/main" id="{CB126194-272B-4DE2-A90E-54638B3FE85D}"/>
              </a:ext>
            </a:extLst>
          </p:cNvPr>
          <p:cNvGrpSpPr/>
          <p:nvPr userDrawn="1"/>
        </p:nvGrpSpPr>
        <p:grpSpPr>
          <a:xfrm rot="2700000">
            <a:off x="12628620" y="445887"/>
            <a:ext cx="9395227" cy="9395227"/>
            <a:chOff x="0" y="0"/>
            <a:chExt cx="1913890" cy="1913890"/>
          </a:xfrm>
        </p:grpSpPr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358E5556-0407-4A67-BC2D-8EDFFE16E538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3" name="Group 8">
            <a:extLst>
              <a:ext uri="{FF2B5EF4-FFF2-40B4-BE49-F238E27FC236}">
                <a16:creationId xmlns:a16="http://schemas.microsoft.com/office/drawing/2014/main" id="{510D2F62-28D8-4732-A12B-B4446A2DA5ED}"/>
              </a:ext>
            </a:extLst>
          </p:cNvPr>
          <p:cNvGrpSpPr/>
          <p:nvPr userDrawn="1"/>
        </p:nvGrpSpPr>
        <p:grpSpPr>
          <a:xfrm rot="2700000">
            <a:off x="11524419" y="8043030"/>
            <a:ext cx="6164339" cy="6164339"/>
            <a:chOff x="0" y="0"/>
            <a:chExt cx="1913890" cy="1913890"/>
          </a:xfrm>
          <a:solidFill>
            <a:srgbClr val="512888"/>
          </a:solidFill>
        </p:grpSpPr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9A0F0C3F-880C-40CE-B817-480B2EBECCAA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5" name="Group 10">
            <a:extLst>
              <a:ext uri="{FF2B5EF4-FFF2-40B4-BE49-F238E27FC236}">
                <a16:creationId xmlns:a16="http://schemas.microsoft.com/office/drawing/2014/main" id="{9F803B7F-92DF-4D3C-8B12-AEC6F2774DBB}"/>
              </a:ext>
            </a:extLst>
          </p:cNvPr>
          <p:cNvGrpSpPr/>
          <p:nvPr userDrawn="1"/>
        </p:nvGrpSpPr>
        <p:grpSpPr>
          <a:xfrm rot="2700000">
            <a:off x="11524419" y="-3920369"/>
            <a:ext cx="6164339" cy="6164339"/>
            <a:chOff x="0" y="0"/>
            <a:chExt cx="1913890" cy="1913890"/>
          </a:xfrm>
          <a:solidFill>
            <a:srgbClr val="512888"/>
          </a:solidFill>
        </p:grpSpPr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C5C46F6F-7BD2-4B4A-AC4E-B2185D2C8096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7" name="Group 12">
            <a:extLst>
              <a:ext uri="{FF2B5EF4-FFF2-40B4-BE49-F238E27FC236}">
                <a16:creationId xmlns:a16="http://schemas.microsoft.com/office/drawing/2014/main" id="{A93AF491-5267-4899-AD75-67EDCE420473}"/>
              </a:ext>
            </a:extLst>
          </p:cNvPr>
          <p:cNvGrpSpPr/>
          <p:nvPr userDrawn="1"/>
        </p:nvGrpSpPr>
        <p:grpSpPr>
          <a:xfrm rot="-5400000">
            <a:off x="4980926" y="-2587876"/>
            <a:ext cx="1629197" cy="7951652"/>
            <a:chOff x="0" y="0"/>
            <a:chExt cx="2354580" cy="11492046"/>
          </a:xfrm>
          <a:solidFill>
            <a:srgbClr val="512888"/>
          </a:solidFill>
        </p:grpSpPr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C0821614-A667-4319-9374-7E1A6433D9CC}"/>
                </a:ext>
              </a:extLst>
            </p:cNvPr>
            <p:cNvSpPr/>
            <p:nvPr/>
          </p:nvSpPr>
          <p:spPr>
            <a:xfrm>
              <a:off x="0" y="0"/>
              <a:ext cx="2353310" cy="11492046"/>
            </a:xfrm>
            <a:custGeom>
              <a:avLst/>
              <a:gdLst/>
              <a:ahLst/>
              <a:cxnLst/>
              <a:rect l="l" t="t" r="r" b="b"/>
              <a:pathLst>
                <a:path w="2353310" h="11492046">
                  <a:moveTo>
                    <a:pt x="784860" y="11424736"/>
                  </a:moveTo>
                  <a:cubicBezTo>
                    <a:pt x="905510" y="11465376"/>
                    <a:pt x="1042670" y="11492046"/>
                    <a:pt x="1177290" y="11492046"/>
                  </a:cubicBezTo>
                  <a:cubicBezTo>
                    <a:pt x="1311910" y="11492046"/>
                    <a:pt x="1441450" y="11469186"/>
                    <a:pt x="1560830" y="11428546"/>
                  </a:cubicBezTo>
                  <a:cubicBezTo>
                    <a:pt x="1563370" y="11427276"/>
                    <a:pt x="1565910" y="11427276"/>
                    <a:pt x="1568450" y="11426006"/>
                  </a:cubicBezTo>
                  <a:cubicBezTo>
                    <a:pt x="2016760" y="11263446"/>
                    <a:pt x="2346960" y="10834186"/>
                    <a:pt x="2353310" y="10306003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0298100"/>
                  </a:lnTo>
                  <a:cubicBezTo>
                    <a:pt x="6350" y="10836726"/>
                    <a:pt x="331470" y="11265986"/>
                    <a:pt x="784860" y="11424736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9" name="Group 16">
            <a:extLst>
              <a:ext uri="{FF2B5EF4-FFF2-40B4-BE49-F238E27FC236}">
                <a16:creationId xmlns:a16="http://schemas.microsoft.com/office/drawing/2014/main" id="{40426CE1-5D22-4979-B5C8-8BF1ED895FBC}"/>
              </a:ext>
            </a:extLst>
          </p:cNvPr>
          <p:cNvGrpSpPr/>
          <p:nvPr userDrawn="1"/>
        </p:nvGrpSpPr>
        <p:grpSpPr>
          <a:xfrm rot="-5400000">
            <a:off x="568482" y="1908018"/>
            <a:ext cx="829509" cy="1966473"/>
            <a:chOff x="0" y="0"/>
            <a:chExt cx="2354580" cy="5581882"/>
          </a:xfrm>
          <a:solidFill>
            <a:srgbClr val="512888"/>
          </a:solidFill>
        </p:grpSpPr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E890C6D2-EB17-4AB1-9377-9D2AE067A901}"/>
                </a:ext>
              </a:extLst>
            </p:cNvPr>
            <p:cNvSpPr/>
            <p:nvPr/>
          </p:nvSpPr>
          <p:spPr>
            <a:xfrm>
              <a:off x="0" y="0"/>
              <a:ext cx="2353310" cy="5581882"/>
            </a:xfrm>
            <a:custGeom>
              <a:avLst/>
              <a:gdLst/>
              <a:ahLst/>
              <a:cxnLst/>
              <a:rect l="l" t="t" r="r" b="b"/>
              <a:pathLst>
                <a:path w="2353310" h="5581882">
                  <a:moveTo>
                    <a:pt x="784860" y="5514572"/>
                  </a:moveTo>
                  <a:cubicBezTo>
                    <a:pt x="905510" y="5555212"/>
                    <a:pt x="1042670" y="5581882"/>
                    <a:pt x="1177290" y="5581882"/>
                  </a:cubicBezTo>
                  <a:cubicBezTo>
                    <a:pt x="1311910" y="5581882"/>
                    <a:pt x="1441450" y="5559022"/>
                    <a:pt x="1560830" y="5518382"/>
                  </a:cubicBezTo>
                  <a:cubicBezTo>
                    <a:pt x="1563370" y="5517112"/>
                    <a:pt x="1565910" y="5517112"/>
                    <a:pt x="1568450" y="5515842"/>
                  </a:cubicBezTo>
                  <a:cubicBezTo>
                    <a:pt x="2016760" y="5353282"/>
                    <a:pt x="2346960" y="4924022"/>
                    <a:pt x="2353310" y="4414024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4410668"/>
                  </a:lnTo>
                  <a:cubicBezTo>
                    <a:pt x="6350" y="4926562"/>
                    <a:pt x="331470" y="5355822"/>
                    <a:pt x="784860" y="5514572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99B7F37-F82C-4FFC-AD16-4F656F5ED504}"/>
              </a:ext>
            </a:extLst>
          </p:cNvPr>
          <p:cNvGrpSpPr/>
          <p:nvPr userDrawn="1"/>
        </p:nvGrpSpPr>
        <p:grpSpPr>
          <a:xfrm rot="-5400000">
            <a:off x="568482" y="3127218"/>
            <a:ext cx="829509" cy="1966473"/>
            <a:chOff x="0" y="0"/>
            <a:chExt cx="2354580" cy="5581882"/>
          </a:xfrm>
          <a:solidFill>
            <a:srgbClr val="512888"/>
          </a:solidFill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C14B5AEA-ECFF-4593-B1A3-3393F4262239}"/>
                </a:ext>
              </a:extLst>
            </p:cNvPr>
            <p:cNvSpPr/>
            <p:nvPr/>
          </p:nvSpPr>
          <p:spPr>
            <a:xfrm>
              <a:off x="0" y="0"/>
              <a:ext cx="2353310" cy="5581882"/>
            </a:xfrm>
            <a:custGeom>
              <a:avLst/>
              <a:gdLst/>
              <a:ahLst/>
              <a:cxnLst/>
              <a:rect l="l" t="t" r="r" b="b"/>
              <a:pathLst>
                <a:path w="2353310" h="5581882">
                  <a:moveTo>
                    <a:pt x="784860" y="5514572"/>
                  </a:moveTo>
                  <a:cubicBezTo>
                    <a:pt x="905510" y="5555212"/>
                    <a:pt x="1042670" y="5581882"/>
                    <a:pt x="1177290" y="5581882"/>
                  </a:cubicBezTo>
                  <a:cubicBezTo>
                    <a:pt x="1311910" y="5581882"/>
                    <a:pt x="1441450" y="5559022"/>
                    <a:pt x="1560830" y="5518382"/>
                  </a:cubicBezTo>
                  <a:cubicBezTo>
                    <a:pt x="1563370" y="5517112"/>
                    <a:pt x="1565910" y="5517112"/>
                    <a:pt x="1568450" y="5515842"/>
                  </a:cubicBezTo>
                  <a:cubicBezTo>
                    <a:pt x="2016760" y="5353282"/>
                    <a:pt x="2346960" y="4924022"/>
                    <a:pt x="2353310" y="4414024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4410668"/>
                  </a:lnTo>
                  <a:cubicBezTo>
                    <a:pt x="6350" y="4926562"/>
                    <a:pt x="331470" y="5355822"/>
                    <a:pt x="784860" y="5514572"/>
                  </a:cubicBezTo>
                  <a:close/>
                </a:path>
              </a:pathLst>
            </a:custGeom>
            <a:grpFill/>
          </p:spPr>
        </p:sp>
      </p:grpSp>
      <p:sp>
        <p:nvSpPr>
          <p:cNvPr id="23" name="Freeform 23">
            <a:extLst>
              <a:ext uri="{FF2B5EF4-FFF2-40B4-BE49-F238E27FC236}">
                <a16:creationId xmlns:a16="http://schemas.microsoft.com/office/drawing/2014/main" id="{89526701-03D3-4B36-9C1D-3232BE92C88E}"/>
              </a:ext>
            </a:extLst>
          </p:cNvPr>
          <p:cNvSpPr/>
          <p:nvPr userDrawn="1"/>
        </p:nvSpPr>
        <p:spPr>
          <a:xfrm>
            <a:off x="1413550" y="2757707"/>
            <a:ext cx="378937" cy="291437"/>
          </a:xfrm>
          <a:custGeom>
            <a:avLst/>
            <a:gdLst/>
            <a:ahLst/>
            <a:cxnLst/>
            <a:rect l="l" t="t" r="r" b="b"/>
            <a:pathLst>
              <a:path w="378937" h="291437">
                <a:moveTo>
                  <a:pt x="0" y="0"/>
                </a:moveTo>
                <a:lnTo>
                  <a:pt x="378937" y="0"/>
                </a:lnTo>
                <a:lnTo>
                  <a:pt x="378937" y="291437"/>
                </a:lnTo>
                <a:lnTo>
                  <a:pt x="0" y="2914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4" name="Group 24">
            <a:extLst>
              <a:ext uri="{FF2B5EF4-FFF2-40B4-BE49-F238E27FC236}">
                <a16:creationId xmlns:a16="http://schemas.microsoft.com/office/drawing/2014/main" id="{A45EE43C-1C96-4F71-B4F9-E8E008E6DFE8}"/>
              </a:ext>
            </a:extLst>
          </p:cNvPr>
          <p:cNvGrpSpPr/>
          <p:nvPr userDrawn="1"/>
        </p:nvGrpSpPr>
        <p:grpSpPr>
          <a:xfrm rot="-5400000">
            <a:off x="568482" y="4346418"/>
            <a:ext cx="829509" cy="1966473"/>
            <a:chOff x="0" y="0"/>
            <a:chExt cx="2354580" cy="5581882"/>
          </a:xfrm>
          <a:solidFill>
            <a:srgbClr val="512888"/>
          </a:solidFill>
        </p:grpSpPr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5017A1ED-4965-4141-8FDB-4412B92797EC}"/>
                </a:ext>
              </a:extLst>
            </p:cNvPr>
            <p:cNvSpPr/>
            <p:nvPr/>
          </p:nvSpPr>
          <p:spPr>
            <a:xfrm>
              <a:off x="0" y="0"/>
              <a:ext cx="2353310" cy="5581882"/>
            </a:xfrm>
            <a:custGeom>
              <a:avLst/>
              <a:gdLst/>
              <a:ahLst/>
              <a:cxnLst/>
              <a:rect l="l" t="t" r="r" b="b"/>
              <a:pathLst>
                <a:path w="2353310" h="5581882">
                  <a:moveTo>
                    <a:pt x="784860" y="5514572"/>
                  </a:moveTo>
                  <a:cubicBezTo>
                    <a:pt x="905510" y="5555212"/>
                    <a:pt x="1042670" y="5581882"/>
                    <a:pt x="1177290" y="5581882"/>
                  </a:cubicBezTo>
                  <a:cubicBezTo>
                    <a:pt x="1311910" y="5581882"/>
                    <a:pt x="1441450" y="5559022"/>
                    <a:pt x="1560830" y="5518382"/>
                  </a:cubicBezTo>
                  <a:cubicBezTo>
                    <a:pt x="1563370" y="5517112"/>
                    <a:pt x="1565910" y="5517112"/>
                    <a:pt x="1568450" y="5515842"/>
                  </a:cubicBezTo>
                  <a:cubicBezTo>
                    <a:pt x="2016760" y="5353282"/>
                    <a:pt x="2346960" y="4924022"/>
                    <a:pt x="2353310" y="4414024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4410668"/>
                  </a:lnTo>
                  <a:cubicBezTo>
                    <a:pt x="6350" y="4926562"/>
                    <a:pt x="331470" y="5355822"/>
                    <a:pt x="784860" y="5514572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6" name="Group 28">
            <a:extLst>
              <a:ext uri="{FF2B5EF4-FFF2-40B4-BE49-F238E27FC236}">
                <a16:creationId xmlns:a16="http://schemas.microsoft.com/office/drawing/2014/main" id="{EBF0236B-8B34-4954-9F3E-13DB9A3E9A2F}"/>
              </a:ext>
            </a:extLst>
          </p:cNvPr>
          <p:cNvGrpSpPr/>
          <p:nvPr userDrawn="1"/>
        </p:nvGrpSpPr>
        <p:grpSpPr>
          <a:xfrm rot="-5400000">
            <a:off x="568482" y="5641818"/>
            <a:ext cx="829509" cy="1966473"/>
            <a:chOff x="0" y="0"/>
            <a:chExt cx="2354580" cy="5581882"/>
          </a:xfrm>
          <a:solidFill>
            <a:srgbClr val="512888"/>
          </a:solidFill>
        </p:grpSpPr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36AF5E13-63F1-4828-8E0E-7DA825AA5C49}"/>
                </a:ext>
              </a:extLst>
            </p:cNvPr>
            <p:cNvSpPr/>
            <p:nvPr/>
          </p:nvSpPr>
          <p:spPr>
            <a:xfrm>
              <a:off x="0" y="0"/>
              <a:ext cx="2353310" cy="5581882"/>
            </a:xfrm>
            <a:custGeom>
              <a:avLst/>
              <a:gdLst/>
              <a:ahLst/>
              <a:cxnLst/>
              <a:rect l="l" t="t" r="r" b="b"/>
              <a:pathLst>
                <a:path w="2353310" h="5581882">
                  <a:moveTo>
                    <a:pt x="784860" y="5514572"/>
                  </a:moveTo>
                  <a:cubicBezTo>
                    <a:pt x="905510" y="5555212"/>
                    <a:pt x="1042670" y="5581882"/>
                    <a:pt x="1177290" y="5581882"/>
                  </a:cubicBezTo>
                  <a:cubicBezTo>
                    <a:pt x="1311910" y="5581882"/>
                    <a:pt x="1441450" y="5559022"/>
                    <a:pt x="1560830" y="5518382"/>
                  </a:cubicBezTo>
                  <a:cubicBezTo>
                    <a:pt x="1563370" y="5517112"/>
                    <a:pt x="1565910" y="5517112"/>
                    <a:pt x="1568450" y="5515842"/>
                  </a:cubicBezTo>
                  <a:cubicBezTo>
                    <a:pt x="2016760" y="5353282"/>
                    <a:pt x="2346960" y="4924022"/>
                    <a:pt x="2353310" y="4414024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4410668"/>
                  </a:lnTo>
                  <a:cubicBezTo>
                    <a:pt x="6350" y="4926562"/>
                    <a:pt x="331470" y="5355822"/>
                    <a:pt x="784860" y="5514572"/>
                  </a:cubicBezTo>
                  <a:close/>
                </a:path>
              </a:pathLst>
            </a:custGeom>
            <a:grpFill/>
          </p:spPr>
        </p:sp>
      </p:grpSp>
      <p:sp>
        <p:nvSpPr>
          <p:cNvPr id="28" name="AutoShape 2" descr="Twitter X Logo PNG vector in SVG, PDF, AI, CDR format">
            <a:extLst>
              <a:ext uri="{FF2B5EF4-FFF2-40B4-BE49-F238E27FC236}">
                <a16:creationId xmlns:a16="http://schemas.microsoft.com/office/drawing/2014/main" id="{EEF4B129-BE2C-47EB-8432-085C7517251B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92C1975-5FA9-4C53-80E6-23A7A85C76D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33994" y="3927534"/>
            <a:ext cx="365760" cy="29533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EB17C05-FE2F-49DC-B959-19D180D0A6C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388274" y="5101278"/>
            <a:ext cx="457200" cy="457200"/>
          </a:xfrm>
          <a:prstGeom prst="rect">
            <a:avLst/>
          </a:prstGeom>
        </p:spPr>
      </p:pic>
      <p:sp>
        <p:nvSpPr>
          <p:cNvPr id="31" name="Text Placeholder 81">
            <a:extLst>
              <a:ext uri="{FF2B5EF4-FFF2-40B4-BE49-F238E27FC236}">
                <a16:creationId xmlns:a16="http://schemas.microsoft.com/office/drawing/2014/main" id="{280A03B0-40F9-4F50-8ECC-1E41EACB19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66913" y="574675"/>
            <a:ext cx="7177087" cy="1627188"/>
          </a:xfrm>
        </p:spPr>
        <p:txBody>
          <a:bodyPr anchor="ctr">
            <a:no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  <a:latin typeface="Lucida Sans" panose="020B0602030504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94CAFFC-7923-467E-B45A-251D6A9B25B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3335000" y="1181100"/>
            <a:ext cx="8001000" cy="8001000"/>
          </a:xfrm>
          <a:prstGeom prst="rect">
            <a:avLst/>
          </a:prstGeom>
        </p:spPr>
      </p:pic>
      <p:grpSp>
        <p:nvGrpSpPr>
          <p:cNvPr id="33" name="Group 28">
            <a:extLst>
              <a:ext uri="{FF2B5EF4-FFF2-40B4-BE49-F238E27FC236}">
                <a16:creationId xmlns:a16="http://schemas.microsoft.com/office/drawing/2014/main" id="{680BDC23-E444-4309-99B8-B36FA8B16EC9}"/>
              </a:ext>
            </a:extLst>
          </p:cNvPr>
          <p:cNvGrpSpPr/>
          <p:nvPr userDrawn="1"/>
        </p:nvGrpSpPr>
        <p:grpSpPr>
          <a:xfrm rot="-5400000">
            <a:off x="568482" y="6916412"/>
            <a:ext cx="829509" cy="1966473"/>
            <a:chOff x="0" y="0"/>
            <a:chExt cx="2354580" cy="5581882"/>
          </a:xfrm>
          <a:solidFill>
            <a:srgbClr val="512888"/>
          </a:solidFill>
        </p:grpSpPr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1A5F4020-2C14-4C71-9687-D7E2F6A8DE9E}"/>
                </a:ext>
              </a:extLst>
            </p:cNvPr>
            <p:cNvSpPr/>
            <p:nvPr/>
          </p:nvSpPr>
          <p:spPr>
            <a:xfrm>
              <a:off x="0" y="0"/>
              <a:ext cx="2353310" cy="5581882"/>
            </a:xfrm>
            <a:custGeom>
              <a:avLst/>
              <a:gdLst/>
              <a:ahLst/>
              <a:cxnLst/>
              <a:rect l="l" t="t" r="r" b="b"/>
              <a:pathLst>
                <a:path w="2353310" h="5581882">
                  <a:moveTo>
                    <a:pt x="784860" y="5514572"/>
                  </a:moveTo>
                  <a:cubicBezTo>
                    <a:pt x="905510" y="5555212"/>
                    <a:pt x="1042670" y="5581882"/>
                    <a:pt x="1177290" y="5581882"/>
                  </a:cubicBezTo>
                  <a:cubicBezTo>
                    <a:pt x="1311910" y="5581882"/>
                    <a:pt x="1441450" y="5559022"/>
                    <a:pt x="1560830" y="5518382"/>
                  </a:cubicBezTo>
                  <a:cubicBezTo>
                    <a:pt x="1563370" y="5517112"/>
                    <a:pt x="1565910" y="5517112"/>
                    <a:pt x="1568450" y="5515842"/>
                  </a:cubicBezTo>
                  <a:cubicBezTo>
                    <a:pt x="2016760" y="5353282"/>
                    <a:pt x="2346960" y="4924022"/>
                    <a:pt x="2353310" y="4414024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4410668"/>
                  </a:lnTo>
                  <a:cubicBezTo>
                    <a:pt x="6350" y="4926562"/>
                    <a:pt x="331470" y="5355822"/>
                    <a:pt x="784860" y="5514572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35" name="Group 28">
            <a:extLst>
              <a:ext uri="{FF2B5EF4-FFF2-40B4-BE49-F238E27FC236}">
                <a16:creationId xmlns:a16="http://schemas.microsoft.com/office/drawing/2014/main" id="{3D58A5A5-D036-4FEE-A91E-CC041DF94C50}"/>
              </a:ext>
            </a:extLst>
          </p:cNvPr>
          <p:cNvGrpSpPr/>
          <p:nvPr userDrawn="1"/>
        </p:nvGrpSpPr>
        <p:grpSpPr>
          <a:xfrm rot="-5400000">
            <a:off x="563719" y="8247366"/>
            <a:ext cx="829509" cy="1966473"/>
            <a:chOff x="0" y="0"/>
            <a:chExt cx="2354580" cy="5581882"/>
          </a:xfrm>
          <a:solidFill>
            <a:srgbClr val="512888"/>
          </a:solidFill>
        </p:grpSpPr>
        <p:sp>
          <p:nvSpPr>
            <p:cNvPr id="36" name="Freeform 29">
              <a:extLst>
                <a:ext uri="{FF2B5EF4-FFF2-40B4-BE49-F238E27FC236}">
                  <a16:creationId xmlns:a16="http://schemas.microsoft.com/office/drawing/2014/main" id="{1CC9A7D3-19D4-4E1D-B090-44F5F9977573}"/>
                </a:ext>
              </a:extLst>
            </p:cNvPr>
            <p:cNvSpPr/>
            <p:nvPr/>
          </p:nvSpPr>
          <p:spPr>
            <a:xfrm>
              <a:off x="0" y="0"/>
              <a:ext cx="2353310" cy="5581882"/>
            </a:xfrm>
            <a:custGeom>
              <a:avLst/>
              <a:gdLst/>
              <a:ahLst/>
              <a:cxnLst/>
              <a:rect l="l" t="t" r="r" b="b"/>
              <a:pathLst>
                <a:path w="2353310" h="5581882">
                  <a:moveTo>
                    <a:pt x="784860" y="5514572"/>
                  </a:moveTo>
                  <a:cubicBezTo>
                    <a:pt x="905510" y="5555212"/>
                    <a:pt x="1042670" y="5581882"/>
                    <a:pt x="1177290" y="5581882"/>
                  </a:cubicBezTo>
                  <a:cubicBezTo>
                    <a:pt x="1311910" y="5581882"/>
                    <a:pt x="1441450" y="5559022"/>
                    <a:pt x="1560830" y="5518382"/>
                  </a:cubicBezTo>
                  <a:cubicBezTo>
                    <a:pt x="1563370" y="5517112"/>
                    <a:pt x="1565910" y="5517112"/>
                    <a:pt x="1568450" y="5515842"/>
                  </a:cubicBezTo>
                  <a:cubicBezTo>
                    <a:pt x="2016760" y="5353282"/>
                    <a:pt x="2346960" y="4924022"/>
                    <a:pt x="2353310" y="4414024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4410668"/>
                  </a:lnTo>
                  <a:cubicBezTo>
                    <a:pt x="6350" y="4926562"/>
                    <a:pt x="331470" y="5355822"/>
                    <a:pt x="784860" y="5514572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37" name="Graphic 36" descr="Radio microphone">
            <a:extLst>
              <a:ext uri="{FF2B5EF4-FFF2-40B4-BE49-F238E27FC236}">
                <a16:creationId xmlns:a16="http://schemas.microsoft.com/office/drawing/2014/main" id="{1F42F24D-981D-4FA4-927E-5D29C72DC64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60566" y="7671272"/>
            <a:ext cx="457200" cy="457200"/>
          </a:xfrm>
          <a:prstGeom prst="rect">
            <a:avLst/>
          </a:prstGeom>
        </p:spPr>
      </p:pic>
      <p:pic>
        <p:nvPicPr>
          <p:cNvPr id="38" name="Graphic 37" descr="Newspaper">
            <a:extLst>
              <a:ext uri="{FF2B5EF4-FFF2-40B4-BE49-F238E27FC236}">
                <a16:creationId xmlns:a16="http://schemas.microsoft.com/office/drawing/2014/main" id="{77EFFB8A-F851-46FA-86A7-155E76CB6AE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391527" y="9002226"/>
            <a:ext cx="457200" cy="4572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4217D0D-E0C5-4786-9E58-C3F0163291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84" t="29641" r="25555" b="29096"/>
          <a:stretch/>
        </p:blipFill>
        <p:spPr>
          <a:xfrm>
            <a:off x="1376816" y="6383431"/>
            <a:ext cx="453563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1774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EE8818F-7F11-4DF0-984B-8972D8B00A6C}"/>
              </a:ext>
            </a:extLst>
          </p:cNvPr>
          <p:cNvSpPr/>
          <p:nvPr userDrawn="1"/>
        </p:nvSpPr>
        <p:spPr>
          <a:xfrm>
            <a:off x="-13997" y="9530647"/>
            <a:ext cx="18288000" cy="757928"/>
          </a:xfrm>
          <a:prstGeom prst="rect">
            <a:avLst/>
          </a:prstGeom>
          <a:solidFill>
            <a:srgbClr val="512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0721792-1829-4675-A58B-CA2F2CB042E5}"/>
              </a:ext>
            </a:extLst>
          </p:cNvPr>
          <p:cNvCxnSpPr>
            <a:cxnSpLocks/>
          </p:cNvCxnSpPr>
          <p:nvPr userDrawn="1"/>
        </p:nvCxnSpPr>
        <p:spPr>
          <a:xfrm>
            <a:off x="0" y="3309572"/>
            <a:ext cx="13237437" cy="0"/>
          </a:xfrm>
          <a:prstGeom prst="line">
            <a:avLst/>
          </a:prstGeom>
          <a:ln w="38100">
            <a:solidFill>
              <a:srgbClr val="C5AC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6352BC2-785A-4E6F-9846-79DA2C2C6A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925" y="3709310"/>
            <a:ext cx="7086284" cy="5536971"/>
          </a:xfrm>
        </p:spPr>
        <p:txBody>
          <a:bodyPr/>
          <a:lstStyle>
            <a:lvl1pPr marL="68580" indent="0">
              <a:buFontTx/>
              <a:buNone/>
              <a:defRPr/>
            </a:lvl1pPr>
            <a:lvl2pPr marL="411480" indent="0">
              <a:buFontTx/>
              <a:buNone/>
              <a:defRPr/>
            </a:lvl2pPr>
            <a:lvl3pPr marL="822960" indent="0">
              <a:buFontTx/>
              <a:buNone/>
              <a:defRPr/>
            </a:lvl3pPr>
            <a:lvl4pPr marL="1234440" indent="0">
              <a:buFontTx/>
              <a:buNone/>
              <a:defRPr/>
            </a:lvl4pPr>
            <a:lvl5pPr marL="1645920" indent="0"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0F54F785-8DCC-4BCB-95E1-A2E7795D5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326947" y="9529073"/>
            <a:ext cx="961053" cy="757929"/>
          </a:xfrm>
        </p:spPr>
        <p:txBody>
          <a:bodyPr/>
          <a:lstStyle>
            <a:lvl1pPr algn="ctr">
              <a:defRPr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579B4E-9303-46A1-B0DD-CCFA11AF62BA}"/>
              </a:ext>
            </a:extLst>
          </p:cNvPr>
          <p:cNvSpPr/>
          <p:nvPr userDrawn="1"/>
        </p:nvSpPr>
        <p:spPr>
          <a:xfrm>
            <a:off x="12920174" y="336472"/>
            <a:ext cx="5050563" cy="6393737"/>
          </a:xfrm>
          <a:prstGeom prst="rect">
            <a:avLst/>
          </a:prstGeom>
          <a:solidFill>
            <a:srgbClr val="C5ACE6"/>
          </a:solidFill>
          <a:ln>
            <a:solidFill>
              <a:srgbClr val="512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9" name="Picture Placeholder 12">
            <a:extLst>
              <a:ext uri="{FF2B5EF4-FFF2-40B4-BE49-F238E27FC236}">
                <a16:creationId xmlns:a16="http://schemas.microsoft.com/office/drawing/2014/main" id="{8F8A2EE1-3E06-4B2F-93A1-D29912DD605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3050197" y="449366"/>
            <a:ext cx="4790516" cy="6139485"/>
          </a:xfrm>
          <a:ln w="57150" cmpd="thickThin"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B6A01E-0C7C-4070-905E-9CBA64F76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264" y="1040720"/>
            <a:ext cx="12245055" cy="1355592"/>
          </a:xfrm>
        </p:spPr>
        <p:txBody>
          <a:bodyPr/>
          <a:lstStyle>
            <a:lvl1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64BE53-13D8-476D-9170-3A9AC45F7B3D}"/>
              </a:ext>
            </a:extLst>
          </p:cNvPr>
          <p:cNvSpPr/>
          <p:nvPr userDrawn="1"/>
        </p:nvSpPr>
        <p:spPr>
          <a:xfrm>
            <a:off x="7868694" y="2852545"/>
            <a:ext cx="5050563" cy="6393737"/>
          </a:xfrm>
          <a:prstGeom prst="rect">
            <a:avLst/>
          </a:prstGeom>
          <a:solidFill>
            <a:srgbClr val="C5ACE6"/>
          </a:solidFill>
          <a:ln>
            <a:solidFill>
              <a:srgbClr val="512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0" name="Picture Placeholder 12">
            <a:extLst>
              <a:ext uri="{FF2B5EF4-FFF2-40B4-BE49-F238E27FC236}">
                <a16:creationId xmlns:a16="http://schemas.microsoft.com/office/drawing/2014/main" id="{FF33AFBC-ACE3-4D8A-8895-AFB9D0E062E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998718" y="2965439"/>
            <a:ext cx="4790516" cy="6139485"/>
          </a:xfrm>
          <a:ln w="57150" cmpd="thickThin">
            <a:noFill/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2222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5CD22C2-33B5-4681-9A2F-8AB12703D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326947" y="9529073"/>
            <a:ext cx="961053" cy="757929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Lucida Sans" panose="020B0602030504020204" pitchFamily="34" charset="0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0141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849600" y="9877425"/>
            <a:ext cx="21336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2">
            <a:extLst>
              <a:ext uri="{FF2B5EF4-FFF2-40B4-BE49-F238E27FC236}">
                <a16:creationId xmlns:a16="http://schemas.microsoft.com/office/drawing/2014/main" id="{C4CC9730-7E31-4EA9-9925-657EE5A618EE}"/>
              </a:ext>
            </a:extLst>
          </p:cNvPr>
          <p:cNvGrpSpPr/>
          <p:nvPr userDrawn="1"/>
        </p:nvGrpSpPr>
        <p:grpSpPr>
          <a:xfrm>
            <a:off x="786617" y="820535"/>
            <a:ext cx="16638566" cy="1259922"/>
            <a:chOff x="0" y="0"/>
            <a:chExt cx="3636508" cy="459623"/>
          </a:xfrm>
          <a:solidFill>
            <a:srgbClr val="512888"/>
          </a:solidFill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03AE3B66-C4DA-46EF-B594-E52CB9929F46}"/>
                </a:ext>
              </a:extLst>
            </p:cNvPr>
            <p:cNvSpPr/>
            <p:nvPr/>
          </p:nvSpPr>
          <p:spPr>
            <a:xfrm>
              <a:off x="0" y="0"/>
              <a:ext cx="3636508" cy="459623"/>
            </a:xfrm>
            <a:custGeom>
              <a:avLst/>
              <a:gdLst/>
              <a:ahLst/>
              <a:cxnLst/>
              <a:rect l="l" t="t" r="r" b="b"/>
              <a:pathLst>
                <a:path w="3636508" h="459623">
                  <a:moveTo>
                    <a:pt x="0" y="0"/>
                  </a:moveTo>
                  <a:lnTo>
                    <a:pt x="3636508" y="0"/>
                  </a:lnTo>
                  <a:lnTo>
                    <a:pt x="3636508" y="459623"/>
                  </a:lnTo>
                  <a:lnTo>
                    <a:pt x="0" y="459623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2" name="Group 4">
            <a:extLst>
              <a:ext uri="{FF2B5EF4-FFF2-40B4-BE49-F238E27FC236}">
                <a16:creationId xmlns:a16="http://schemas.microsoft.com/office/drawing/2014/main" id="{5C350BC6-EAEF-4C75-B9BD-8619AA778743}"/>
              </a:ext>
            </a:extLst>
          </p:cNvPr>
          <p:cNvGrpSpPr/>
          <p:nvPr userDrawn="1"/>
        </p:nvGrpSpPr>
        <p:grpSpPr>
          <a:xfrm rot="-2700000">
            <a:off x="-3516920" y="-3555020"/>
            <a:ext cx="6566081" cy="6566081"/>
            <a:chOff x="0" y="0"/>
            <a:chExt cx="1913890" cy="1913890"/>
          </a:xfrm>
          <a:solidFill>
            <a:srgbClr val="A077D7"/>
          </a:solidFill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A7193F07-7F28-426B-BDFB-01374676E46A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4" name="Group 6">
            <a:extLst>
              <a:ext uri="{FF2B5EF4-FFF2-40B4-BE49-F238E27FC236}">
                <a16:creationId xmlns:a16="http://schemas.microsoft.com/office/drawing/2014/main" id="{B06F64E4-8B50-4CDE-8580-48ABD4175CCA}"/>
              </a:ext>
            </a:extLst>
          </p:cNvPr>
          <p:cNvGrpSpPr/>
          <p:nvPr userDrawn="1"/>
        </p:nvGrpSpPr>
        <p:grpSpPr>
          <a:xfrm rot="2700000">
            <a:off x="-3131228" y="-3245528"/>
            <a:ext cx="5852880" cy="5852880"/>
            <a:chOff x="0" y="0"/>
            <a:chExt cx="1913890" cy="1913890"/>
          </a:xfrm>
        </p:grpSpPr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3BFD5AA1-A744-4563-9638-05FBD788E4F8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6" name="Group 8">
            <a:extLst>
              <a:ext uri="{FF2B5EF4-FFF2-40B4-BE49-F238E27FC236}">
                <a16:creationId xmlns:a16="http://schemas.microsoft.com/office/drawing/2014/main" id="{80CEC202-A378-444B-AEB7-EEE364F2EFA1}"/>
              </a:ext>
            </a:extLst>
          </p:cNvPr>
          <p:cNvGrpSpPr/>
          <p:nvPr userDrawn="1"/>
        </p:nvGrpSpPr>
        <p:grpSpPr>
          <a:xfrm rot="-2700000">
            <a:off x="-3516920" y="7305573"/>
            <a:ext cx="6566081" cy="6566081"/>
            <a:chOff x="0" y="0"/>
            <a:chExt cx="1913890" cy="1913890"/>
          </a:xfrm>
          <a:solidFill>
            <a:srgbClr val="A077D7"/>
          </a:solidFill>
        </p:grpSpPr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7ADAFA66-51FD-4F01-AA00-E49008F75E9C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8" name="Group 10">
            <a:extLst>
              <a:ext uri="{FF2B5EF4-FFF2-40B4-BE49-F238E27FC236}">
                <a16:creationId xmlns:a16="http://schemas.microsoft.com/office/drawing/2014/main" id="{4A8CF469-5B2C-41A7-AA76-0135AA1C5E6D}"/>
              </a:ext>
            </a:extLst>
          </p:cNvPr>
          <p:cNvGrpSpPr/>
          <p:nvPr userDrawn="1"/>
        </p:nvGrpSpPr>
        <p:grpSpPr>
          <a:xfrm rot="2700000">
            <a:off x="-3131228" y="7633083"/>
            <a:ext cx="5852880" cy="5852880"/>
            <a:chOff x="0" y="0"/>
            <a:chExt cx="1913890" cy="1913890"/>
          </a:xfrm>
        </p:grpSpPr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D49B5BF3-44E4-47AE-8A28-348B940183DF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0" name="Group 12">
            <a:extLst>
              <a:ext uri="{FF2B5EF4-FFF2-40B4-BE49-F238E27FC236}">
                <a16:creationId xmlns:a16="http://schemas.microsoft.com/office/drawing/2014/main" id="{A868042A-8788-47DD-9617-6EC84BD07343}"/>
              </a:ext>
            </a:extLst>
          </p:cNvPr>
          <p:cNvGrpSpPr/>
          <p:nvPr userDrawn="1"/>
        </p:nvGrpSpPr>
        <p:grpSpPr>
          <a:xfrm rot="-2700000">
            <a:off x="-3516920" y="8418939"/>
            <a:ext cx="6566081" cy="6566081"/>
            <a:chOff x="0" y="0"/>
            <a:chExt cx="1913890" cy="1913890"/>
          </a:xfrm>
          <a:solidFill>
            <a:srgbClr val="A077D7"/>
          </a:solidFill>
        </p:grpSpPr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95A436B6-DC15-48DF-84D5-BE79C9F285E0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22" name="Group 14">
            <a:extLst>
              <a:ext uri="{FF2B5EF4-FFF2-40B4-BE49-F238E27FC236}">
                <a16:creationId xmlns:a16="http://schemas.microsoft.com/office/drawing/2014/main" id="{42E3F5AD-CE07-4787-9D01-ED1ED771F929}"/>
              </a:ext>
            </a:extLst>
          </p:cNvPr>
          <p:cNvGrpSpPr/>
          <p:nvPr userDrawn="1"/>
        </p:nvGrpSpPr>
        <p:grpSpPr>
          <a:xfrm rot="2700000">
            <a:off x="-3131228" y="8746448"/>
            <a:ext cx="5852880" cy="5852880"/>
            <a:chOff x="0" y="0"/>
            <a:chExt cx="1913890" cy="1913890"/>
          </a:xfrm>
        </p:grpSpPr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8950CEDC-9601-435B-8BD1-956555FFE957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86A2E7DB-26C8-4699-B46A-939DF1A4BF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76600" y="820258"/>
            <a:ext cx="7920734" cy="12604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cap="all" baseline="0">
                <a:solidFill>
                  <a:schemeClr val="bg1"/>
                </a:solidFill>
                <a:latin typeface="Lucida Sans" panose="020B0602030504020204" pitchFamily="34" charset="0"/>
              </a:defRPr>
            </a:lvl1pPr>
            <a:lvl2pPr>
              <a:defRPr>
                <a:solidFill>
                  <a:schemeClr val="bg1"/>
                </a:solidFill>
                <a:latin typeface="Myriad Pro Black SemiExt" panose="020B0905030403020204" pitchFamily="34" charset="0"/>
              </a:defRPr>
            </a:lvl2pPr>
            <a:lvl3pPr>
              <a:defRPr>
                <a:solidFill>
                  <a:schemeClr val="bg1"/>
                </a:solidFill>
                <a:latin typeface="Myriad Pro Black SemiExt" panose="020B0905030403020204" pitchFamily="34" charset="0"/>
              </a:defRPr>
            </a:lvl3pPr>
            <a:lvl4pPr>
              <a:defRPr>
                <a:solidFill>
                  <a:schemeClr val="bg1"/>
                </a:solidFill>
                <a:latin typeface="Myriad Pro Black SemiExt" panose="020B0905030403020204" pitchFamily="34" charset="0"/>
              </a:defRPr>
            </a:lvl4pPr>
            <a:lvl5pPr>
              <a:defRPr>
                <a:solidFill>
                  <a:schemeClr val="bg1"/>
                </a:solidFill>
                <a:latin typeface="Myriad Pro Black SemiExt" panose="020B0905030403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3F59BF8A-FCE4-4CA0-A75A-814BCB8F721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86766" y="2434672"/>
            <a:ext cx="15621000" cy="6962776"/>
          </a:xfrm>
        </p:spPr>
        <p:txBody>
          <a:bodyPr/>
          <a:lstStyle>
            <a:lvl1pPr marL="0" indent="0">
              <a:buNone/>
              <a:defRPr>
                <a:latin typeface="Lucida Sans" panose="020B0602030504020204" pitchFamily="34" charset="0"/>
              </a:defRPr>
            </a:lvl1pPr>
            <a:lvl2pPr>
              <a:defRPr>
                <a:latin typeface="Lucida Sans" panose="020B0602030504020204" pitchFamily="34" charset="0"/>
              </a:defRPr>
            </a:lvl2pPr>
            <a:lvl3pPr>
              <a:defRPr>
                <a:latin typeface="Lucida Sans" panose="020B0602030504020204" pitchFamily="34" charset="0"/>
              </a:defRPr>
            </a:lvl3pPr>
            <a:lvl4pPr>
              <a:defRPr>
                <a:latin typeface="Lucida Sans" panose="020B0602030504020204" pitchFamily="34" charset="0"/>
              </a:defRPr>
            </a:lvl4pPr>
            <a:lvl5pPr>
              <a:defRPr>
                <a:latin typeface="Lucida Sans" panose="020B0602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44065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bg>
      <p:bgPr>
        <a:solidFill>
          <a:srgbClr val="5128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3">
            <a:extLst>
              <a:ext uri="{FF2B5EF4-FFF2-40B4-BE49-F238E27FC236}">
                <a16:creationId xmlns:a16="http://schemas.microsoft.com/office/drawing/2014/main" id="{905014FD-E48A-47C2-9928-1EF9345C1239}"/>
              </a:ext>
            </a:extLst>
          </p:cNvPr>
          <p:cNvSpPr/>
          <p:nvPr userDrawn="1"/>
        </p:nvSpPr>
        <p:spPr>
          <a:xfrm rot="2281011">
            <a:off x="13479051" y="-4030533"/>
            <a:ext cx="10401672" cy="23491014"/>
          </a:xfrm>
          <a:custGeom>
            <a:avLst/>
            <a:gdLst/>
            <a:ahLst/>
            <a:cxnLst/>
            <a:rect l="l" t="t" r="r" b="b"/>
            <a:pathLst>
              <a:path w="1826357" h="4124622">
                <a:moveTo>
                  <a:pt x="0" y="0"/>
                </a:moveTo>
                <a:lnTo>
                  <a:pt x="1826357" y="0"/>
                </a:lnTo>
                <a:lnTo>
                  <a:pt x="1826357" y="4124622"/>
                </a:lnTo>
                <a:lnTo>
                  <a:pt x="0" y="412462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3EE6EA-4397-4EF4-900A-C1E6050B4E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915900" y="4185557"/>
            <a:ext cx="7852545" cy="78512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3CFE98-DD63-4461-9796-9FA9C97B1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0782300" cy="198834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DCAE70-E11D-4B06-92CD-F535B6E6D9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299" y="2738438"/>
            <a:ext cx="9628415" cy="652700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13826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10">
            <a:extLst>
              <a:ext uri="{FF2B5EF4-FFF2-40B4-BE49-F238E27FC236}">
                <a16:creationId xmlns:a16="http://schemas.microsoft.com/office/drawing/2014/main" id="{41B4ABC3-1F16-491C-926C-000817F74068}"/>
              </a:ext>
            </a:extLst>
          </p:cNvPr>
          <p:cNvSpPr/>
          <p:nvPr userDrawn="1"/>
        </p:nvSpPr>
        <p:spPr>
          <a:xfrm>
            <a:off x="1" y="-69867"/>
            <a:ext cx="18287999" cy="3596838"/>
          </a:xfrm>
          <a:prstGeom prst="rect">
            <a:avLst/>
          </a:prstGeom>
          <a:solidFill>
            <a:srgbClr val="512888"/>
          </a:solidFill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BB7B0F-1F3C-4CF4-9E51-CE88EF498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229" y="346472"/>
            <a:ext cx="15773400" cy="2836931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Box 14">
            <a:extLst>
              <a:ext uri="{FF2B5EF4-FFF2-40B4-BE49-F238E27FC236}">
                <a16:creationId xmlns:a16="http://schemas.microsoft.com/office/drawing/2014/main" id="{ACE0A311-15C7-487F-A20A-6F23C1118FEA}"/>
              </a:ext>
            </a:extLst>
          </p:cNvPr>
          <p:cNvSpPr txBox="1"/>
          <p:nvPr/>
        </p:nvSpPr>
        <p:spPr>
          <a:xfrm>
            <a:off x="1253084" y="2868731"/>
            <a:ext cx="2563178" cy="2711054"/>
          </a:xfrm>
          <a:prstGeom prst="rect">
            <a:avLst/>
          </a:prstGeom>
        </p:spPr>
        <p:txBody>
          <a:bodyPr lIns="76200" tIns="76200" rIns="76200" bIns="76200" rtlCol="0" anchor="ctr"/>
          <a:lstStyle/>
          <a:p>
            <a:pPr algn="ctr">
              <a:lnSpc>
                <a:spcPts val="3150"/>
              </a:lnSpc>
            </a:pPr>
            <a:endParaRPr sz="270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E081FAA-2E4C-4F20-9BFF-653A4EDF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326947" y="9529073"/>
            <a:ext cx="961053" cy="757929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Lucida Sans" panose="020B0602030504020204" pitchFamily="34" charset="0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5534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10C51-4EAF-4A56-8572-23C2D9BCE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1" y="547688"/>
            <a:ext cx="12415157" cy="198834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Freeform 9">
            <a:extLst>
              <a:ext uri="{FF2B5EF4-FFF2-40B4-BE49-F238E27FC236}">
                <a16:creationId xmlns:a16="http://schemas.microsoft.com/office/drawing/2014/main" id="{D62575B9-AF36-462E-A2EC-63BE32543C8F}"/>
              </a:ext>
            </a:extLst>
          </p:cNvPr>
          <p:cNvSpPr/>
          <p:nvPr/>
        </p:nvSpPr>
        <p:spPr>
          <a:xfrm rot="17136340">
            <a:off x="9874168" y="-6361657"/>
            <a:ext cx="12294605" cy="12179663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512888"/>
          </a:solidFill>
        </p:spPr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6290D627-0E47-4639-9135-12ADB021D8BE}"/>
              </a:ext>
            </a:extLst>
          </p:cNvPr>
          <p:cNvSpPr txBox="1"/>
          <p:nvPr/>
        </p:nvSpPr>
        <p:spPr>
          <a:xfrm rot="17136340">
            <a:off x="12737056" y="-2393038"/>
            <a:ext cx="8452541" cy="6307325"/>
          </a:xfrm>
          <a:prstGeom prst="rect">
            <a:avLst/>
          </a:prstGeom>
        </p:spPr>
        <p:txBody>
          <a:bodyPr lIns="76200" tIns="76200" rIns="76200" bIns="76200" rtlCol="0" anchor="ctr"/>
          <a:lstStyle/>
          <a:p>
            <a:pPr algn="ctr">
              <a:lnSpc>
                <a:spcPts val="3150"/>
              </a:lnSpc>
            </a:pPr>
            <a:endParaRPr sz="2700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AC7C9796-AD8C-49A9-A151-8304D88D4A1E}"/>
              </a:ext>
            </a:extLst>
          </p:cNvPr>
          <p:cNvSpPr/>
          <p:nvPr userDrawn="1"/>
        </p:nvSpPr>
        <p:spPr>
          <a:xfrm rot="2281011">
            <a:off x="15780894" y="-4313564"/>
            <a:ext cx="10401672" cy="23491014"/>
          </a:xfrm>
          <a:custGeom>
            <a:avLst/>
            <a:gdLst/>
            <a:ahLst/>
            <a:cxnLst/>
            <a:rect l="l" t="t" r="r" b="b"/>
            <a:pathLst>
              <a:path w="1826357" h="4124622">
                <a:moveTo>
                  <a:pt x="0" y="0"/>
                </a:moveTo>
                <a:lnTo>
                  <a:pt x="1826357" y="0"/>
                </a:lnTo>
                <a:lnTo>
                  <a:pt x="1826357" y="4124622"/>
                </a:lnTo>
                <a:lnTo>
                  <a:pt x="0" y="412462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8C07F11-D6F1-42ED-B125-A9116F62F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326947" y="9529073"/>
            <a:ext cx="961053" cy="757929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Lucida Sans" panose="020B0602030504020204" pitchFamily="34" charset="0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200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B8DBB5DC-A061-4853-AB49-ED8A9D14DFA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753600" y="1028700"/>
            <a:ext cx="7594600" cy="8229600"/>
          </a:xfrm>
        </p:spPr>
        <p:txBody>
          <a:bodyPr/>
          <a:lstStyle/>
          <a:p>
            <a:endParaRPr lang="en-US"/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462A4205-8B8F-49AB-9489-9A6629EC8EBB}"/>
              </a:ext>
            </a:extLst>
          </p:cNvPr>
          <p:cNvGrpSpPr/>
          <p:nvPr userDrawn="1"/>
        </p:nvGrpSpPr>
        <p:grpSpPr>
          <a:xfrm>
            <a:off x="13713001" y="-1128319"/>
            <a:ext cx="5770168" cy="5770168"/>
            <a:chOff x="0" y="0"/>
            <a:chExt cx="6350000" cy="6350000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60F519CC-6CC3-41A8-9625-51ECC199FC28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12888"/>
            </a:solidFill>
          </p:spPr>
        </p:sp>
      </p:grpSp>
      <p:grpSp>
        <p:nvGrpSpPr>
          <p:cNvPr id="13" name="Group 8">
            <a:extLst>
              <a:ext uri="{FF2B5EF4-FFF2-40B4-BE49-F238E27FC236}">
                <a16:creationId xmlns:a16="http://schemas.microsoft.com/office/drawing/2014/main" id="{BD5B4EAB-CED1-453F-A316-7DB96A06000E}"/>
              </a:ext>
            </a:extLst>
          </p:cNvPr>
          <p:cNvGrpSpPr/>
          <p:nvPr userDrawn="1"/>
        </p:nvGrpSpPr>
        <p:grpSpPr>
          <a:xfrm>
            <a:off x="619537" y="8172754"/>
            <a:ext cx="1635964" cy="1633346"/>
            <a:chOff x="0" y="0"/>
            <a:chExt cx="6350000" cy="6339840"/>
          </a:xfrm>
        </p:grpSpPr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2E09E2BE-E352-4103-AA02-BA61A164C787}"/>
                </a:ext>
              </a:extLst>
            </p:cNvPr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512888"/>
            </a:solidFill>
          </p:spPr>
        </p:sp>
      </p:grpSp>
      <p:grpSp>
        <p:nvGrpSpPr>
          <p:cNvPr id="15" name="Group 10">
            <a:extLst>
              <a:ext uri="{FF2B5EF4-FFF2-40B4-BE49-F238E27FC236}">
                <a16:creationId xmlns:a16="http://schemas.microsoft.com/office/drawing/2014/main" id="{3802A891-F9E5-431B-ADCA-53C81C28BB9E}"/>
              </a:ext>
            </a:extLst>
          </p:cNvPr>
          <p:cNvGrpSpPr/>
          <p:nvPr userDrawn="1"/>
        </p:nvGrpSpPr>
        <p:grpSpPr>
          <a:xfrm rot="5400000">
            <a:off x="618228" y="566151"/>
            <a:ext cx="1635964" cy="1633346"/>
            <a:chOff x="0" y="0"/>
            <a:chExt cx="6350000" cy="6339840"/>
          </a:xfrm>
        </p:grpSpPr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D38F80A8-386D-42FA-9345-AB4ED2E4F2AE}"/>
                </a:ext>
              </a:extLst>
            </p:cNvPr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512888"/>
            </a:solidFill>
          </p:spPr>
        </p:sp>
      </p:grp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36C3F4A-8168-4B42-95D1-E7CDE760B6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40077" y="4076701"/>
            <a:ext cx="7383176" cy="860150"/>
          </a:xfr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rgbClr val="512888"/>
                </a:solidFill>
                <a:latin typeface="Lucida Sans" panose="020B0602030504020204" pitchFamily="34" charset="0"/>
              </a:defRPr>
            </a:lvl1pPr>
            <a:lvl2pPr>
              <a:defRPr>
                <a:solidFill>
                  <a:srgbClr val="512888"/>
                </a:solidFill>
                <a:latin typeface="Myriad Pro Black SemiExt" panose="020B0905030403020204" pitchFamily="34" charset="0"/>
              </a:defRPr>
            </a:lvl2pPr>
            <a:lvl3pPr>
              <a:defRPr>
                <a:solidFill>
                  <a:srgbClr val="512888"/>
                </a:solidFill>
                <a:latin typeface="Myriad Pro Black SemiExt" panose="020B0905030403020204" pitchFamily="34" charset="0"/>
              </a:defRPr>
            </a:lvl3pPr>
            <a:lvl4pPr>
              <a:defRPr>
                <a:solidFill>
                  <a:srgbClr val="512888"/>
                </a:solidFill>
                <a:latin typeface="Myriad Pro Black SemiExt" panose="020B0905030403020204" pitchFamily="34" charset="0"/>
              </a:defRPr>
            </a:lvl4pPr>
            <a:lvl5pPr>
              <a:defRPr>
                <a:solidFill>
                  <a:srgbClr val="512888"/>
                </a:solidFill>
                <a:latin typeface="Myriad Pro Black SemiExt" panose="020B090503040302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D711FA99-9C5F-464D-B5D1-C9A5BDA63E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39800" y="5143500"/>
            <a:ext cx="7383176" cy="762000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tx1">
                    <a:lumMod val="50000"/>
                    <a:lumOff val="50000"/>
                  </a:schemeClr>
                </a:solidFill>
                <a:latin typeface="Lucida Sans" panose="020B0602030504020204" pitchFamily="34" charset="0"/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6E6EC000-F009-45FE-90AB-C8A1D44E6E1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5925800" y="9793758"/>
            <a:ext cx="21336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723AD1E-6224-4219-8C91-36A85E7042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020800" y="-876300"/>
            <a:ext cx="5136243" cy="513624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B7DA7-E2AE-4EE9-968B-1A068D0C8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545" y="1319122"/>
            <a:ext cx="16381011" cy="198834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17EBDDBB-C3C7-4166-BC2B-68892C319424}"/>
              </a:ext>
            </a:extLst>
          </p:cNvPr>
          <p:cNvSpPr/>
          <p:nvPr userDrawn="1"/>
        </p:nvSpPr>
        <p:spPr>
          <a:xfrm rot="1507782">
            <a:off x="-6476056" y="8155299"/>
            <a:ext cx="13910234" cy="11712072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711200"/>
                </a:moveTo>
                <a:lnTo>
                  <a:pt x="812800" y="0"/>
                </a:lnTo>
                <a:lnTo>
                  <a:pt x="0" y="0"/>
                </a:lnTo>
                <a:lnTo>
                  <a:pt x="406400" y="711200"/>
                </a:lnTo>
                <a:close/>
              </a:path>
            </a:pathLst>
          </a:custGeom>
          <a:solidFill>
            <a:srgbClr val="A077D7"/>
          </a:solidFill>
        </p:spPr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008EE6-0BF7-40A1-AC2B-082C58A98AB8}"/>
              </a:ext>
            </a:extLst>
          </p:cNvPr>
          <p:cNvSpPr txBox="1"/>
          <p:nvPr userDrawn="1"/>
        </p:nvSpPr>
        <p:spPr>
          <a:xfrm rot="615639">
            <a:off x="14833319" y="-153099"/>
            <a:ext cx="9563286" cy="6065180"/>
          </a:xfrm>
          <a:prstGeom prst="rect">
            <a:avLst/>
          </a:prstGeom>
        </p:spPr>
        <p:txBody>
          <a:bodyPr lIns="76200" tIns="76200" rIns="76200" bIns="76200" rtlCol="0" anchor="ctr"/>
          <a:lstStyle/>
          <a:p>
            <a:pPr algn="ctr">
              <a:lnSpc>
                <a:spcPts val="3150"/>
              </a:lnSpc>
            </a:pPr>
            <a:endParaRPr sz="270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0F5CFC6B-2FEA-443A-B34B-619831AEC9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9544" y="3820814"/>
            <a:ext cx="16381010" cy="103584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F3CE1BA-397B-49AB-8CC7-75CB8CA73820}"/>
              </a:ext>
            </a:extLst>
          </p:cNvPr>
          <p:cNvSpPr txBox="1">
            <a:spLocks/>
          </p:cNvSpPr>
          <p:nvPr userDrawn="1"/>
        </p:nvSpPr>
        <p:spPr>
          <a:xfrm>
            <a:off x="17326947" y="9529073"/>
            <a:ext cx="961053" cy="7579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7535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EEE68704-29C0-45C5-B741-A52A11CC07D1}"/>
              </a:ext>
            </a:extLst>
          </p:cNvPr>
          <p:cNvSpPr/>
          <p:nvPr userDrawn="1"/>
        </p:nvSpPr>
        <p:spPr>
          <a:xfrm rot="8366442">
            <a:off x="11805446" y="-2465975"/>
            <a:ext cx="3195830" cy="11309964"/>
          </a:xfrm>
          <a:custGeom>
            <a:avLst/>
            <a:gdLst/>
            <a:ahLst/>
            <a:cxnLst/>
            <a:rect l="l" t="t" r="r" b="b"/>
            <a:pathLst>
              <a:path w="11489055" h="7052907">
                <a:moveTo>
                  <a:pt x="0" y="0"/>
                </a:moveTo>
                <a:lnTo>
                  <a:pt x="11489055" y="0"/>
                </a:lnTo>
                <a:lnTo>
                  <a:pt x="11489055" y="7052906"/>
                </a:lnTo>
                <a:lnTo>
                  <a:pt x="0" y="705290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</p:sp>
      <p:sp>
        <p:nvSpPr>
          <p:cNvPr id="5" name="Freeform 10">
            <a:extLst>
              <a:ext uri="{FF2B5EF4-FFF2-40B4-BE49-F238E27FC236}">
                <a16:creationId xmlns:a16="http://schemas.microsoft.com/office/drawing/2014/main" id="{0C3B7093-8F4C-4755-B126-F7F95B643CD3}"/>
              </a:ext>
            </a:extLst>
          </p:cNvPr>
          <p:cNvSpPr/>
          <p:nvPr userDrawn="1"/>
        </p:nvSpPr>
        <p:spPr>
          <a:xfrm rot="12508551">
            <a:off x="13155009" y="4388597"/>
            <a:ext cx="7319982" cy="8271420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711200"/>
                </a:moveTo>
                <a:lnTo>
                  <a:pt x="812800" y="0"/>
                </a:lnTo>
                <a:lnTo>
                  <a:pt x="0" y="0"/>
                </a:lnTo>
                <a:lnTo>
                  <a:pt x="406400" y="711200"/>
                </a:lnTo>
                <a:close/>
              </a:path>
            </a:pathLst>
          </a:custGeom>
          <a:solidFill>
            <a:srgbClr val="512888"/>
          </a:solidFill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2B82C6-BE68-4423-BC06-53BCC2655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2305044"/>
            <a:ext cx="8270658" cy="50257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817535-005C-4EB0-9A54-ADE9916647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0E54AB-A0F2-4014-9B7D-A320BC46EC4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7648D35A-4402-4635-B500-1E280F44386B}"/>
              </a:ext>
            </a:extLst>
          </p:cNvPr>
          <p:cNvSpPr/>
          <p:nvPr userDrawn="1"/>
        </p:nvSpPr>
        <p:spPr>
          <a:xfrm rot="10800000">
            <a:off x="10276112" y="-2852057"/>
            <a:ext cx="8875466" cy="10314201"/>
          </a:xfrm>
          <a:prstGeom prst="rtTriangle">
            <a:avLst/>
          </a:prstGeom>
          <a:solidFill>
            <a:srgbClr val="A077D7"/>
          </a:solid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8E5C21-AECA-4A1D-BB2B-B972CF1B05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403360" y="0"/>
            <a:ext cx="7852545" cy="785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855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5">
            <a:extLst>
              <a:ext uri="{FF2B5EF4-FFF2-40B4-BE49-F238E27FC236}">
                <a16:creationId xmlns:a16="http://schemas.microsoft.com/office/drawing/2014/main" id="{62E33F5F-A46B-445C-B605-F3BA11EAADE9}"/>
              </a:ext>
            </a:extLst>
          </p:cNvPr>
          <p:cNvGrpSpPr/>
          <p:nvPr userDrawn="1"/>
        </p:nvGrpSpPr>
        <p:grpSpPr>
          <a:xfrm>
            <a:off x="0" y="0"/>
            <a:ext cx="18288000" cy="6350625"/>
            <a:chOff x="0" y="0"/>
            <a:chExt cx="6671512" cy="2316725"/>
          </a:xfrm>
          <a:solidFill>
            <a:srgbClr val="512888"/>
          </a:solidFill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F11681B7-9754-4249-96F2-F22C30C85A63}"/>
                </a:ext>
              </a:extLst>
            </p:cNvPr>
            <p:cNvSpPr/>
            <p:nvPr/>
          </p:nvSpPr>
          <p:spPr>
            <a:xfrm>
              <a:off x="0" y="0"/>
              <a:ext cx="6671512" cy="2316725"/>
            </a:xfrm>
            <a:custGeom>
              <a:avLst/>
              <a:gdLst/>
              <a:ahLst/>
              <a:cxnLst/>
              <a:rect l="l" t="t" r="r" b="b"/>
              <a:pathLst>
                <a:path w="6671512" h="2316725">
                  <a:moveTo>
                    <a:pt x="0" y="0"/>
                  </a:moveTo>
                  <a:lnTo>
                    <a:pt x="6671512" y="0"/>
                  </a:lnTo>
                  <a:lnTo>
                    <a:pt x="6671512" y="2316725"/>
                  </a:lnTo>
                  <a:lnTo>
                    <a:pt x="0" y="2316725"/>
                  </a:lnTo>
                  <a:close/>
                </a:path>
              </a:pathLst>
            </a:custGeom>
            <a:grpFill/>
          </p:spPr>
        </p:sp>
      </p:grpSp>
      <p:sp>
        <p:nvSpPr>
          <p:cNvPr id="7" name="AutoShape 9">
            <a:extLst>
              <a:ext uri="{FF2B5EF4-FFF2-40B4-BE49-F238E27FC236}">
                <a16:creationId xmlns:a16="http://schemas.microsoft.com/office/drawing/2014/main" id="{137F5757-2C9D-4A0D-A875-8C9731197DE8}"/>
              </a:ext>
            </a:extLst>
          </p:cNvPr>
          <p:cNvSpPr/>
          <p:nvPr userDrawn="1"/>
        </p:nvSpPr>
        <p:spPr>
          <a:xfrm rot="-5400000">
            <a:off x="11239888" y="8547735"/>
            <a:ext cx="2209027" cy="0"/>
          </a:xfrm>
          <a:prstGeom prst="line">
            <a:avLst/>
          </a:prstGeom>
          <a:ln w="9525" cap="flat">
            <a:solidFill>
              <a:srgbClr val="51288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7398E933-0EEB-4AA8-B341-768D3463B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925800" y="9814097"/>
            <a:ext cx="2133600" cy="365125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AutoShape 9">
            <a:extLst>
              <a:ext uri="{FF2B5EF4-FFF2-40B4-BE49-F238E27FC236}">
                <a16:creationId xmlns:a16="http://schemas.microsoft.com/office/drawing/2014/main" id="{4D10C3A1-B2BC-499A-8CBF-DE1386B56714}"/>
              </a:ext>
            </a:extLst>
          </p:cNvPr>
          <p:cNvSpPr/>
          <p:nvPr userDrawn="1"/>
        </p:nvSpPr>
        <p:spPr>
          <a:xfrm rot="-5400000">
            <a:off x="4839087" y="8547735"/>
            <a:ext cx="2209027" cy="0"/>
          </a:xfrm>
          <a:prstGeom prst="line">
            <a:avLst/>
          </a:prstGeom>
          <a:ln w="9525" cap="flat">
            <a:solidFill>
              <a:srgbClr val="51288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55F5E532-4D31-480D-A113-BB581D4CB9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9100" y="1333500"/>
            <a:ext cx="4967829" cy="1295400"/>
          </a:xfrm>
        </p:spPr>
        <p:txBody>
          <a:bodyPr>
            <a:normAutofit/>
          </a:bodyPr>
          <a:lstStyle>
            <a:lvl1pPr marL="0" indent="0">
              <a:buNone/>
              <a:defRPr sz="4000" cap="all" baseline="0">
                <a:solidFill>
                  <a:schemeClr val="bg1"/>
                </a:solidFill>
                <a:latin typeface="Lucida Sans" panose="020B0602030504020204" pitchFamily="34" charset="0"/>
              </a:defRPr>
            </a:lvl1pPr>
            <a:lvl2pPr>
              <a:defRPr>
                <a:solidFill>
                  <a:schemeClr val="bg1"/>
                </a:solidFill>
                <a:latin typeface="Myriad Pro Black SemiExt" panose="020B0905030403020204" pitchFamily="34" charset="0"/>
              </a:defRPr>
            </a:lvl2pPr>
            <a:lvl3pPr>
              <a:defRPr>
                <a:solidFill>
                  <a:schemeClr val="bg1"/>
                </a:solidFill>
                <a:latin typeface="Myriad Pro Black SemiExt" panose="020B0905030403020204" pitchFamily="34" charset="0"/>
              </a:defRPr>
            </a:lvl3pPr>
            <a:lvl4pPr>
              <a:defRPr>
                <a:solidFill>
                  <a:schemeClr val="bg1"/>
                </a:solidFill>
                <a:latin typeface="Myriad Pro Black SemiExt" panose="020B0905030403020204" pitchFamily="34" charset="0"/>
              </a:defRPr>
            </a:lvl4pPr>
            <a:lvl5pPr>
              <a:defRPr>
                <a:solidFill>
                  <a:schemeClr val="bg1"/>
                </a:solidFill>
                <a:latin typeface="Myriad Pro Black SemiExt" panose="020B090503040302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D51AC08C-1C77-41B9-92CE-ED20DF9DF67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2886" y="7586811"/>
            <a:ext cx="4023845" cy="1828800"/>
          </a:xfrm>
        </p:spPr>
        <p:txBody>
          <a:bodyPr/>
          <a:lstStyle>
            <a:lvl1pPr marL="0" indent="0">
              <a:buNone/>
              <a:defRPr sz="2800" cap="all" baseline="0">
                <a:latin typeface="Lucida Sans" panose="020B0602030504020204" pitchFamily="34" charset="0"/>
              </a:defRPr>
            </a:lvl1pPr>
            <a:lvl2pPr marL="463550" indent="-231775">
              <a:defRPr>
                <a:latin typeface="Lucida Sans" panose="020B0602030504020204" pitchFamily="34" charset="0"/>
              </a:defRPr>
            </a:lvl2pPr>
            <a:lvl3pPr marL="914400" indent="0">
              <a:buNone/>
              <a:defRPr>
                <a:latin typeface="Myriad Pro" panose="020B0503030403020204" pitchFamily="34" charset="0"/>
              </a:defRPr>
            </a:lvl3pPr>
            <a:lvl4pPr>
              <a:defRPr>
                <a:latin typeface="Myriad Pro" panose="020B0503030403020204" pitchFamily="34" charset="0"/>
              </a:defRPr>
            </a:lvl4pPr>
            <a:lvl5pPr>
              <a:defRPr>
                <a:latin typeface="Myriad Pro" panose="020B0503030403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Text Placeholder 19">
            <a:extLst>
              <a:ext uri="{FF2B5EF4-FFF2-40B4-BE49-F238E27FC236}">
                <a16:creationId xmlns:a16="http://schemas.microsoft.com/office/drawing/2014/main" id="{681F394F-2DB1-488C-8FF7-73112233490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58000" y="7586811"/>
            <a:ext cx="4023845" cy="1828800"/>
          </a:xfrm>
        </p:spPr>
        <p:txBody>
          <a:bodyPr/>
          <a:lstStyle>
            <a:lvl1pPr marL="0" indent="0">
              <a:buNone/>
              <a:defRPr sz="2800" cap="all" baseline="0">
                <a:latin typeface="Lucida Sans" panose="020B0602030504020204" pitchFamily="34" charset="0"/>
              </a:defRPr>
            </a:lvl1pPr>
            <a:lvl2pPr marL="463550" indent="-231775">
              <a:defRPr>
                <a:latin typeface="Lucida Sans" panose="020B0602030504020204" pitchFamily="34" charset="0"/>
              </a:defRPr>
            </a:lvl2pPr>
            <a:lvl3pPr marL="914400" indent="0">
              <a:buNone/>
              <a:defRPr>
                <a:latin typeface="Myriad Pro" panose="020B0503030403020204" pitchFamily="34" charset="0"/>
              </a:defRPr>
            </a:lvl3pPr>
            <a:lvl4pPr>
              <a:defRPr>
                <a:latin typeface="Myriad Pro" panose="020B0503030403020204" pitchFamily="34" charset="0"/>
              </a:defRPr>
            </a:lvl4pPr>
            <a:lvl5pPr>
              <a:defRPr>
                <a:latin typeface="Myriad Pro" panose="020B0503030403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9" name="Text Placeholder 19">
            <a:extLst>
              <a:ext uri="{FF2B5EF4-FFF2-40B4-BE49-F238E27FC236}">
                <a16:creationId xmlns:a16="http://schemas.microsoft.com/office/drawing/2014/main" id="{98775A40-AFF5-4244-ABAA-8AB0EC77953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413542" y="7605861"/>
            <a:ext cx="4023845" cy="1828800"/>
          </a:xfrm>
        </p:spPr>
        <p:txBody>
          <a:bodyPr/>
          <a:lstStyle>
            <a:lvl1pPr marL="0" indent="0">
              <a:buNone/>
              <a:defRPr sz="2800" cap="all" baseline="0">
                <a:latin typeface="Lucida Sans" panose="020B0602030504020204" pitchFamily="34" charset="0"/>
              </a:defRPr>
            </a:lvl1pPr>
            <a:lvl2pPr marL="463550" indent="-231775">
              <a:defRPr>
                <a:latin typeface="Lucida Sans" panose="020B0602030504020204" pitchFamily="34" charset="0"/>
              </a:defRPr>
            </a:lvl2pPr>
            <a:lvl3pPr marL="914400" indent="0">
              <a:buNone/>
              <a:defRPr>
                <a:latin typeface="Myriad Pro" panose="020B0503030403020204" pitchFamily="34" charset="0"/>
              </a:defRPr>
            </a:lvl3pPr>
            <a:lvl4pPr>
              <a:defRPr>
                <a:latin typeface="Myriad Pro" panose="020B0503030403020204" pitchFamily="34" charset="0"/>
              </a:defRPr>
            </a:lvl4pPr>
            <a:lvl5pPr>
              <a:defRPr>
                <a:latin typeface="Myriad Pro" panose="020B0503030403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9EA7FF97-65C1-4183-8849-B62CC99EAD0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88857" y="617749"/>
            <a:ext cx="12127169" cy="527075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2">
            <a:extLst>
              <a:ext uri="{FF2B5EF4-FFF2-40B4-BE49-F238E27FC236}">
                <a16:creationId xmlns:a16="http://schemas.microsoft.com/office/drawing/2014/main" id="{D0C5EE9E-AB4C-450F-93FA-AE6D6A6C53AF}"/>
              </a:ext>
            </a:extLst>
          </p:cNvPr>
          <p:cNvGrpSpPr/>
          <p:nvPr userDrawn="1"/>
        </p:nvGrpSpPr>
        <p:grpSpPr>
          <a:xfrm>
            <a:off x="1376816" y="0"/>
            <a:ext cx="452408" cy="10287000"/>
            <a:chOff x="0" y="0"/>
            <a:chExt cx="165040" cy="3752725"/>
          </a:xfrm>
          <a:solidFill>
            <a:srgbClr val="512888"/>
          </a:solidFill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0322FE13-BC05-44F5-B5A9-B0E4E845B963}"/>
                </a:ext>
              </a:extLst>
            </p:cNvPr>
            <p:cNvSpPr/>
            <p:nvPr/>
          </p:nvSpPr>
          <p:spPr>
            <a:xfrm>
              <a:off x="0" y="0"/>
              <a:ext cx="165040" cy="3752726"/>
            </a:xfrm>
            <a:custGeom>
              <a:avLst/>
              <a:gdLst/>
              <a:ahLst/>
              <a:cxnLst/>
              <a:rect l="l" t="t" r="r" b="b"/>
              <a:pathLst>
                <a:path w="165040" h="3752726">
                  <a:moveTo>
                    <a:pt x="0" y="0"/>
                  </a:moveTo>
                  <a:lnTo>
                    <a:pt x="165040" y="0"/>
                  </a:lnTo>
                  <a:lnTo>
                    <a:pt x="165040" y="3752726"/>
                  </a:lnTo>
                  <a:lnTo>
                    <a:pt x="0" y="3752726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0" name="Group 4">
            <a:extLst>
              <a:ext uri="{FF2B5EF4-FFF2-40B4-BE49-F238E27FC236}">
                <a16:creationId xmlns:a16="http://schemas.microsoft.com/office/drawing/2014/main" id="{F4FE827F-965F-4399-894F-DE57EEF4B38B}"/>
              </a:ext>
            </a:extLst>
          </p:cNvPr>
          <p:cNvGrpSpPr/>
          <p:nvPr userDrawn="1"/>
        </p:nvGrpSpPr>
        <p:grpSpPr>
          <a:xfrm rot="-2700000">
            <a:off x="15385959" y="1860459"/>
            <a:ext cx="6566081" cy="6566081"/>
            <a:chOff x="0" y="0"/>
            <a:chExt cx="1913890" cy="1913890"/>
          </a:xfrm>
          <a:solidFill>
            <a:srgbClr val="A077D7"/>
          </a:solidFill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19517071-0D58-4859-9730-FD05F5DA3E84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grpFill/>
            <a:ln>
              <a:solidFill>
                <a:srgbClr val="A077D7"/>
              </a:solidFill>
            </a:ln>
          </p:spPr>
        </p:sp>
      </p:grpSp>
      <p:grpSp>
        <p:nvGrpSpPr>
          <p:cNvPr id="12" name="Group 6">
            <a:extLst>
              <a:ext uri="{FF2B5EF4-FFF2-40B4-BE49-F238E27FC236}">
                <a16:creationId xmlns:a16="http://schemas.microsoft.com/office/drawing/2014/main" id="{FEDD08CB-99A9-43D1-9003-E3611FA47990}"/>
              </a:ext>
            </a:extLst>
          </p:cNvPr>
          <p:cNvGrpSpPr/>
          <p:nvPr userDrawn="1"/>
        </p:nvGrpSpPr>
        <p:grpSpPr>
          <a:xfrm rot="2700000">
            <a:off x="15742560" y="2217060"/>
            <a:ext cx="5852880" cy="5852880"/>
            <a:chOff x="0" y="0"/>
            <a:chExt cx="1913890" cy="1913890"/>
          </a:xfrm>
        </p:grpSpPr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1B32D1D2-0004-4748-947E-13073D8FFE0F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4" name="Group 8">
            <a:extLst>
              <a:ext uri="{FF2B5EF4-FFF2-40B4-BE49-F238E27FC236}">
                <a16:creationId xmlns:a16="http://schemas.microsoft.com/office/drawing/2014/main" id="{E780E1C6-B5A7-4069-A116-8AF5078E05F2}"/>
              </a:ext>
            </a:extLst>
          </p:cNvPr>
          <p:cNvGrpSpPr/>
          <p:nvPr userDrawn="1"/>
        </p:nvGrpSpPr>
        <p:grpSpPr>
          <a:xfrm rot="2700000">
            <a:off x="11524419" y="8043030"/>
            <a:ext cx="6164339" cy="6164339"/>
            <a:chOff x="0" y="0"/>
            <a:chExt cx="1913890" cy="1913890"/>
          </a:xfrm>
          <a:solidFill>
            <a:srgbClr val="512888"/>
          </a:solidFill>
        </p:grpSpPr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A3B3FBFA-A497-44A6-B468-8D9F8708837A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6" name="Group 10">
            <a:extLst>
              <a:ext uri="{FF2B5EF4-FFF2-40B4-BE49-F238E27FC236}">
                <a16:creationId xmlns:a16="http://schemas.microsoft.com/office/drawing/2014/main" id="{174E29E2-3EC4-4793-99AF-210154CD51FA}"/>
              </a:ext>
            </a:extLst>
          </p:cNvPr>
          <p:cNvGrpSpPr/>
          <p:nvPr userDrawn="1"/>
        </p:nvGrpSpPr>
        <p:grpSpPr>
          <a:xfrm rot="2700000">
            <a:off x="11524419" y="-3920369"/>
            <a:ext cx="6164339" cy="6164339"/>
            <a:chOff x="0" y="0"/>
            <a:chExt cx="1913890" cy="1913890"/>
          </a:xfrm>
          <a:solidFill>
            <a:srgbClr val="512888"/>
          </a:solidFill>
        </p:grpSpPr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1B80BDE1-2384-4E01-AD3E-31352AE79EE4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24" name="Group 18">
            <a:extLst>
              <a:ext uri="{FF2B5EF4-FFF2-40B4-BE49-F238E27FC236}">
                <a16:creationId xmlns:a16="http://schemas.microsoft.com/office/drawing/2014/main" id="{D2D6D005-3A33-44BE-891B-83AC338AD451}"/>
              </a:ext>
            </a:extLst>
          </p:cNvPr>
          <p:cNvGrpSpPr/>
          <p:nvPr userDrawn="1"/>
        </p:nvGrpSpPr>
        <p:grpSpPr>
          <a:xfrm rot="-5400000">
            <a:off x="568482" y="1960670"/>
            <a:ext cx="829509" cy="1966473"/>
            <a:chOff x="0" y="0"/>
            <a:chExt cx="2354580" cy="5581882"/>
          </a:xfrm>
          <a:solidFill>
            <a:srgbClr val="512888"/>
          </a:solidFill>
        </p:grpSpPr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79393124-5041-4E99-8089-2C2EDD6096CF}"/>
                </a:ext>
              </a:extLst>
            </p:cNvPr>
            <p:cNvSpPr/>
            <p:nvPr/>
          </p:nvSpPr>
          <p:spPr>
            <a:xfrm>
              <a:off x="0" y="0"/>
              <a:ext cx="2353310" cy="5581882"/>
            </a:xfrm>
            <a:custGeom>
              <a:avLst/>
              <a:gdLst/>
              <a:ahLst/>
              <a:cxnLst/>
              <a:rect l="l" t="t" r="r" b="b"/>
              <a:pathLst>
                <a:path w="2353310" h="5581882">
                  <a:moveTo>
                    <a:pt x="784860" y="5514572"/>
                  </a:moveTo>
                  <a:cubicBezTo>
                    <a:pt x="905510" y="5555212"/>
                    <a:pt x="1042670" y="5581882"/>
                    <a:pt x="1177290" y="5581882"/>
                  </a:cubicBezTo>
                  <a:cubicBezTo>
                    <a:pt x="1311910" y="5581882"/>
                    <a:pt x="1441450" y="5559022"/>
                    <a:pt x="1560830" y="5518382"/>
                  </a:cubicBezTo>
                  <a:cubicBezTo>
                    <a:pt x="1563370" y="5517112"/>
                    <a:pt x="1565910" y="5517112"/>
                    <a:pt x="1568450" y="5515842"/>
                  </a:cubicBezTo>
                  <a:cubicBezTo>
                    <a:pt x="2016760" y="5353282"/>
                    <a:pt x="2346960" y="4924022"/>
                    <a:pt x="2353310" y="4414024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4410668"/>
                  </a:lnTo>
                  <a:cubicBezTo>
                    <a:pt x="6350" y="4926562"/>
                    <a:pt x="331470" y="5355822"/>
                    <a:pt x="784860" y="5514572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6" name="Group 20">
            <a:extLst>
              <a:ext uri="{FF2B5EF4-FFF2-40B4-BE49-F238E27FC236}">
                <a16:creationId xmlns:a16="http://schemas.microsoft.com/office/drawing/2014/main" id="{431B3BD8-6F04-4532-B3E3-F7623B91A76A}"/>
              </a:ext>
            </a:extLst>
          </p:cNvPr>
          <p:cNvGrpSpPr/>
          <p:nvPr userDrawn="1"/>
        </p:nvGrpSpPr>
        <p:grpSpPr>
          <a:xfrm rot="-5400000">
            <a:off x="4980926" y="-2587876"/>
            <a:ext cx="1629197" cy="7951652"/>
            <a:chOff x="0" y="0"/>
            <a:chExt cx="2354580" cy="11492046"/>
          </a:xfrm>
          <a:solidFill>
            <a:srgbClr val="512888"/>
          </a:solidFill>
        </p:grpSpPr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E1099E4B-26B1-4A06-92CE-7952459CE8D1}"/>
                </a:ext>
              </a:extLst>
            </p:cNvPr>
            <p:cNvSpPr/>
            <p:nvPr/>
          </p:nvSpPr>
          <p:spPr>
            <a:xfrm>
              <a:off x="0" y="0"/>
              <a:ext cx="2353310" cy="11492046"/>
            </a:xfrm>
            <a:custGeom>
              <a:avLst/>
              <a:gdLst/>
              <a:ahLst/>
              <a:cxnLst/>
              <a:rect l="l" t="t" r="r" b="b"/>
              <a:pathLst>
                <a:path w="2353310" h="11492046">
                  <a:moveTo>
                    <a:pt x="784860" y="11424736"/>
                  </a:moveTo>
                  <a:cubicBezTo>
                    <a:pt x="905510" y="11465376"/>
                    <a:pt x="1042670" y="11492046"/>
                    <a:pt x="1177290" y="11492046"/>
                  </a:cubicBezTo>
                  <a:cubicBezTo>
                    <a:pt x="1311910" y="11492046"/>
                    <a:pt x="1441450" y="11469186"/>
                    <a:pt x="1560830" y="11428546"/>
                  </a:cubicBezTo>
                  <a:cubicBezTo>
                    <a:pt x="1563370" y="11427276"/>
                    <a:pt x="1565910" y="11427276"/>
                    <a:pt x="1568450" y="11426006"/>
                  </a:cubicBezTo>
                  <a:cubicBezTo>
                    <a:pt x="2016760" y="11263446"/>
                    <a:pt x="2346960" y="10834186"/>
                    <a:pt x="2353310" y="10306003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0298100"/>
                  </a:lnTo>
                  <a:cubicBezTo>
                    <a:pt x="6350" y="10836726"/>
                    <a:pt x="331470" y="11265986"/>
                    <a:pt x="784860" y="11424736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8" name="Group 22">
            <a:extLst>
              <a:ext uri="{FF2B5EF4-FFF2-40B4-BE49-F238E27FC236}">
                <a16:creationId xmlns:a16="http://schemas.microsoft.com/office/drawing/2014/main" id="{311A133D-D5D8-4656-A65E-5F8E0A0A7432}"/>
              </a:ext>
            </a:extLst>
          </p:cNvPr>
          <p:cNvGrpSpPr/>
          <p:nvPr userDrawn="1"/>
        </p:nvGrpSpPr>
        <p:grpSpPr>
          <a:xfrm rot="-5400000">
            <a:off x="568482" y="4415830"/>
            <a:ext cx="829509" cy="1966473"/>
            <a:chOff x="0" y="0"/>
            <a:chExt cx="2354580" cy="5581882"/>
          </a:xfrm>
          <a:solidFill>
            <a:srgbClr val="512888"/>
          </a:solidFill>
        </p:grpSpPr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AFC90317-CF96-4456-BA60-1C43EC7FA17C}"/>
                </a:ext>
              </a:extLst>
            </p:cNvPr>
            <p:cNvSpPr/>
            <p:nvPr/>
          </p:nvSpPr>
          <p:spPr>
            <a:xfrm>
              <a:off x="0" y="0"/>
              <a:ext cx="2353310" cy="5581882"/>
            </a:xfrm>
            <a:custGeom>
              <a:avLst/>
              <a:gdLst/>
              <a:ahLst/>
              <a:cxnLst/>
              <a:rect l="l" t="t" r="r" b="b"/>
              <a:pathLst>
                <a:path w="2353310" h="5581882">
                  <a:moveTo>
                    <a:pt x="784860" y="5514572"/>
                  </a:moveTo>
                  <a:cubicBezTo>
                    <a:pt x="905510" y="5555212"/>
                    <a:pt x="1042670" y="5581882"/>
                    <a:pt x="1177290" y="5581882"/>
                  </a:cubicBezTo>
                  <a:cubicBezTo>
                    <a:pt x="1311910" y="5581882"/>
                    <a:pt x="1441450" y="5559022"/>
                    <a:pt x="1560830" y="5518382"/>
                  </a:cubicBezTo>
                  <a:cubicBezTo>
                    <a:pt x="1563370" y="5517112"/>
                    <a:pt x="1565910" y="5517112"/>
                    <a:pt x="1568450" y="5515842"/>
                  </a:cubicBezTo>
                  <a:cubicBezTo>
                    <a:pt x="2016760" y="5353282"/>
                    <a:pt x="2346960" y="4924022"/>
                    <a:pt x="2353310" y="4414024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4410668"/>
                  </a:lnTo>
                  <a:cubicBezTo>
                    <a:pt x="6350" y="4926562"/>
                    <a:pt x="331470" y="5355822"/>
                    <a:pt x="784860" y="5514572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30" name="Group 24">
            <a:extLst>
              <a:ext uri="{FF2B5EF4-FFF2-40B4-BE49-F238E27FC236}">
                <a16:creationId xmlns:a16="http://schemas.microsoft.com/office/drawing/2014/main" id="{6D1A5D43-9BF4-440F-AD73-A50A3741ED40}"/>
              </a:ext>
            </a:extLst>
          </p:cNvPr>
          <p:cNvGrpSpPr/>
          <p:nvPr userDrawn="1"/>
        </p:nvGrpSpPr>
        <p:grpSpPr>
          <a:xfrm rot="-5400000">
            <a:off x="568482" y="6870991"/>
            <a:ext cx="829509" cy="1966473"/>
            <a:chOff x="0" y="0"/>
            <a:chExt cx="2354580" cy="5581882"/>
          </a:xfrm>
          <a:solidFill>
            <a:srgbClr val="512888"/>
          </a:solidFill>
        </p:grpSpPr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95AD0CE2-42B0-4F89-9E32-6663782764B9}"/>
                </a:ext>
              </a:extLst>
            </p:cNvPr>
            <p:cNvSpPr/>
            <p:nvPr/>
          </p:nvSpPr>
          <p:spPr>
            <a:xfrm>
              <a:off x="0" y="0"/>
              <a:ext cx="2353310" cy="5581882"/>
            </a:xfrm>
            <a:custGeom>
              <a:avLst/>
              <a:gdLst/>
              <a:ahLst/>
              <a:cxnLst/>
              <a:rect l="l" t="t" r="r" b="b"/>
              <a:pathLst>
                <a:path w="2353310" h="5581882">
                  <a:moveTo>
                    <a:pt x="784860" y="5514572"/>
                  </a:moveTo>
                  <a:cubicBezTo>
                    <a:pt x="905510" y="5555212"/>
                    <a:pt x="1042670" y="5581882"/>
                    <a:pt x="1177290" y="5581882"/>
                  </a:cubicBezTo>
                  <a:cubicBezTo>
                    <a:pt x="1311910" y="5581882"/>
                    <a:pt x="1441450" y="5559022"/>
                    <a:pt x="1560830" y="5518382"/>
                  </a:cubicBezTo>
                  <a:cubicBezTo>
                    <a:pt x="1563370" y="5517112"/>
                    <a:pt x="1565910" y="5517112"/>
                    <a:pt x="1568450" y="5515842"/>
                  </a:cubicBezTo>
                  <a:cubicBezTo>
                    <a:pt x="2016760" y="5353282"/>
                    <a:pt x="2346960" y="4924022"/>
                    <a:pt x="2353310" y="4414024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4410668"/>
                  </a:lnTo>
                  <a:cubicBezTo>
                    <a:pt x="6350" y="4926562"/>
                    <a:pt x="331470" y="5355822"/>
                    <a:pt x="784860" y="5514572"/>
                  </a:cubicBezTo>
                  <a:close/>
                </a:path>
              </a:pathLst>
            </a:custGeom>
            <a:grpFill/>
          </p:spPr>
        </p:sp>
      </p:grpSp>
      <p:sp>
        <p:nvSpPr>
          <p:cNvPr id="36" name="TextBox 30">
            <a:extLst>
              <a:ext uri="{FF2B5EF4-FFF2-40B4-BE49-F238E27FC236}">
                <a16:creationId xmlns:a16="http://schemas.microsoft.com/office/drawing/2014/main" id="{08E50354-F972-45F1-A09F-6DC43667EF5E}"/>
              </a:ext>
            </a:extLst>
          </p:cNvPr>
          <p:cNvSpPr txBox="1"/>
          <p:nvPr userDrawn="1"/>
        </p:nvSpPr>
        <p:spPr>
          <a:xfrm>
            <a:off x="1342168" y="2648681"/>
            <a:ext cx="487056" cy="494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 spc="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7" name="TextBox 31">
            <a:extLst>
              <a:ext uri="{FF2B5EF4-FFF2-40B4-BE49-F238E27FC236}">
                <a16:creationId xmlns:a16="http://schemas.microsoft.com/office/drawing/2014/main" id="{0147A8B8-2CC9-4C95-B068-E8D13B1926F9}"/>
              </a:ext>
            </a:extLst>
          </p:cNvPr>
          <p:cNvSpPr txBox="1"/>
          <p:nvPr userDrawn="1"/>
        </p:nvSpPr>
        <p:spPr>
          <a:xfrm>
            <a:off x="1342168" y="5103842"/>
            <a:ext cx="487056" cy="494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 spc="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8" name="TextBox 32">
            <a:extLst>
              <a:ext uri="{FF2B5EF4-FFF2-40B4-BE49-F238E27FC236}">
                <a16:creationId xmlns:a16="http://schemas.microsoft.com/office/drawing/2014/main" id="{88EF0B9F-71DC-4065-96F7-5948B72DC8DF}"/>
              </a:ext>
            </a:extLst>
          </p:cNvPr>
          <p:cNvSpPr txBox="1"/>
          <p:nvPr userDrawn="1"/>
        </p:nvSpPr>
        <p:spPr>
          <a:xfrm>
            <a:off x="1342168" y="7559003"/>
            <a:ext cx="487056" cy="494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 spc="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F8444F3C-435A-42E1-ABB2-8DCA479F60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00304" y="883325"/>
            <a:ext cx="6629400" cy="914400"/>
          </a:xfrm>
        </p:spPr>
        <p:txBody>
          <a:bodyPr anchor="ctr">
            <a:normAutofit/>
          </a:bodyPr>
          <a:lstStyle>
            <a:lvl1pPr marL="0" indent="0">
              <a:buNone/>
              <a:defRPr sz="4400" cap="all" baseline="0">
                <a:solidFill>
                  <a:schemeClr val="bg1"/>
                </a:solidFill>
                <a:latin typeface="Lucida Sans" panose="020B0602030504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Myriad Pro Black SemiExt" panose="020B0905030403020204" pitchFamily="34" charset="0"/>
              </a:defRPr>
            </a:lvl2pPr>
            <a:lvl3pPr>
              <a:defRPr>
                <a:solidFill>
                  <a:schemeClr val="bg1"/>
                </a:solidFill>
                <a:latin typeface="Myriad Pro Black SemiExt" panose="020B0905030403020204" pitchFamily="34" charset="0"/>
              </a:defRPr>
            </a:lvl3pPr>
            <a:lvl4pPr>
              <a:defRPr>
                <a:solidFill>
                  <a:schemeClr val="bg1"/>
                </a:solidFill>
                <a:latin typeface="Myriad Pro Black SemiExt" panose="020B0905030403020204" pitchFamily="34" charset="0"/>
              </a:defRPr>
            </a:lvl4pPr>
            <a:lvl5pPr>
              <a:defRPr>
                <a:solidFill>
                  <a:schemeClr val="bg1"/>
                </a:solidFill>
                <a:latin typeface="Myriad Pro Black SemiExt" panose="020B0905030403020204" pitchFamily="34" charset="0"/>
              </a:defRPr>
            </a:lvl5pPr>
          </a:lstStyle>
          <a:p>
            <a:pPr lvl="0"/>
            <a:r>
              <a:rPr lang="en-US" dirty="0"/>
              <a:t>Edit Maser text styles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FDD5B9BA-0244-4AA0-9BDB-A1524CF2308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69802" y="2622513"/>
            <a:ext cx="8926512" cy="482600"/>
          </a:xfrm>
        </p:spPr>
        <p:txBody>
          <a:bodyPr/>
          <a:lstStyle>
            <a:lvl1pPr marL="0" indent="0">
              <a:buNone/>
              <a:defRPr cap="all" baseline="0">
                <a:solidFill>
                  <a:srgbClr val="512888"/>
                </a:solidFill>
                <a:latin typeface="Lucida Sans" panose="020B0602030504020204" pitchFamily="34" charset="0"/>
              </a:defRPr>
            </a:lvl1pPr>
            <a:lvl2pPr>
              <a:defRPr>
                <a:solidFill>
                  <a:srgbClr val="512888"/>
                </a:solidFill>
                <a:latin typeface="Myriad Pro Light SemiExt" panose="020B0605030403020204" pitchFamily="34" charset="0"/>
              </a:defRPr>
            </a:lvl2pPr>
            <a:lvl3pPr>
              <a:defRPr>
                <a:solidFill>
                  <a:srgbClr val="512888"/>
                </a:solidFill>
                <a:latin typeface="Myriad Pro Light SemiExt" panose="020B0605030403020204" pitchFamily="34" charset="0"/>
              </a:defRPr>
            </a:lvl3pPr>
            <a:lvl4pPr>
              <a:defRPr>
                <a:solidFill>
                  <a:srgbClr val="512888"/>
                </a:solidFill>
                <a:latin typeface="Myriad Pro Light SemiExt" panose="020B0605030403020204" pitchFamily="34" charset="0"/>
              </a:defRPr>
            </a:lvl4pPr>
            <a:lvl5pPr>
              <a:defRPr>
                <a:solidFill>
                  <a:srgbClr val="512888"/>
                </a:solidFill>
                <a:latin typeface="Myriad Pro Light SemiExt" panose="020B0605030403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808A33-B425-4228-96A1-A4B8C946ABF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369802" y="3257704"/>
            <a:ext cx="8869362" cy="1422400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latin typeface="Lucida Sans" panose="020B0602030504020204" pitchFamily="34" charset="0"/>
              </a:defRPr>
            </a:lvl1pPr>
            <a:lvl2pPr>
              <a:defRPr sz="3200">
                <a:latin typeface="Lucida Sans" panose="020B0602030504020204" pitchFamily="34" charset="0"/>
              </a:defRPr>
            </a:lvl2pPr>
            <a:lvl3pPr>
              <a:defRPr sz="2800">
                <a:latin typeface="Lucida Sans" panose="020B0602030504020204" pitchFamily="34" charset="0"/>
              </a:defRPr>
            </a:lvl3pPr>
            <a:lvl4pPr>
              <a:defRPr>
                <a:latin typeface="Myriad Pro Cond" panose="020B0506030403090204" pitchFamily="34" charset="0"/>
              </a:defRPr>
            </a:lvl4pPr>
            <a:lvl5pPr>
              <a:defRPr>
                <a:latin typeface="Myriad Pro Cond" panose="020B050603040309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  <p:sp>
        <p:nvSpPr>
          <p:cNvPr id="41" name="Text Placeholder 44">
            <a:extLst>
              <a:ext uri="{FF2B5EF4-FFF2-40B4-BE49-F238E27FC236}">
                <a16:creationId xmlns:a16="http://schemas.microsoft.com/office/drawing/2014/main" id="{E94CDBE9-9AD2-443B-B24A-597FD80E50A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29528" y="5106935"/>
            <a:ext cx="8926512" cy="482600"/>
          </a:xfrm>
        </p:spPr>
        <p:txBody>
          <a:bodyPr/>
          <a:lstStyle>
            <a:lvl1pPr marL="0" indent="0">
              <a:buNone/>
              <a:defRPr cap="all" baseline="0">
                <a:solidFill>
                  <a:srgbClr val="512888"/>
                </a:solidFill>
                <a:latin typeface="Lucida Sans" panose="020B0602030504020204" pitchFamily="34" charset="0"/>
              </a:defRPr>
            </a:lvl1pPr>
            <a:lvl2pPr>
              <a:defRPr>
                <a:solidFill>
                  <a:srgbClr val="512888"/>
                </a:solidFill>
                <a:latin typeface="Myriad Pro Light SemiExt" panose="020B0605030403020204" pitchFamily="34" charset="0"/>
              </a:defRPr>
            </a:lvl2pPr>
            <a:lvl3pPr>
              <a:defRPr>
                <a:solidFill>
                  <a:srgbClr val="512888"/>
                </a:solidFill>
                <a:latin typeface="Myriad Pro Light SemiExt" panose="020B0605030403020204" pitchFamily="34" charset="0"/>
              </a:defRPr>
            </a:lvl3pPr>
            <a:lvl4pPr>
              <a:defRPr>
                <a:solidFill>
                  <a:srgbClr val="512888"/>
                </a:solidFill>
                <a:latin typeface="Myriad Pro Light SemiExt" panose="020B0605030403020204" pitchFamily="34" charset="0"/>
              </a:defRPr>
            </a:lvl4pPr>
            <a:lvl5pPr>
              <a:defRPr>
                <a:solidFill>
                  <a:srgbClr val="512888"/>
                </a:solidFill>
                <a:latin typeface="Myriad Pro Light SemiExt" panose="020B0605030403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EA78902F-C347-4DF5-B10E-34F6B6D23F9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427864" y="5740278"/>
            <a:ext cx="8869362" cy="1422400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latin typeface="Lucida Sans" panose="020B0602030504020204" pitchFamily="34" charset="0"/>
              </a:defRPr>
            </a:lvl1pPr>
            <a:lvl2pPr>
              <a:defRPr sz="3200">
                <a:latin typeface="Lucida Sans" panose="020B0602030504020204" pitchFamily="34" charset="0"/>
              </a:defRPr>
            </a:lvl2pPr>
            <a:lvl3pPr>
              <a:defRPr sz="2800">
                <a:latin typeface="Lucida Sans" panose="020B0602030504020204" pitchFamily="34" charset="0"/>
              </a:defRPr>
            </a:lvl3pPr>
            <a:lvl4pPr>
              <a:defRPr>
                <a:latin typeface="Myriad Pro Cond" panose="020B0506030403090204" pitchFamily="34" charset="0"/>
              </a:defRPr>
            </a:lvl4pPr>
            <a:lvl5pPr>
              <a:defRPr>
                <a:latin typeface="Myriad Pro Cond" panose="020B050603040309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  <p:sp>
        <p:nvSpPr>
          <p:cNvPr id="44" name="Text Placeholder 44">
            <a:extLst>
              <a:ext uri="{FF2B5EF4-FFF2-40B4-BE49-F238E27FC236}">
                <a16:creationId xmlns:a16="http://schemas.microsoft.com/office/drawing/2014/main" id="{2C931CFB-CEAD-4E3B-A518-31563916130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419518" y="7555410"/>
            <a:ext cx="8926512" cy="482600"/>
          </a:xfrm>
        </p:spPr>
        <p:txBody>
          <a:bodyPr/>
          <a:lstStyle>
            <a:lvl1pPr marL="0" indent="0">
              <a:buNone/>
              <a:defRPr cap="all" baseline="0">
                <a:solidFill>
                  <a:srgbClr val="512888"/>
                </a:solidFill>
                <a:latin typeface="Lucida Sans" panose="020B0602030504020204" pitchFamily="34" charset="0"/>
              </a:defRPr>
            </a:lvl1pPr>
            <a:lvl2pPr>
              <a:defRPr>
                <a:solidFill>
                  <a:srgbClr val="512888"/>
                </a:solidFill>
                <a:latin typeface="Myriad Pro Light SemiExt" panose="020B0605030403020204" pitchFamily="34" charset="0"/>
              </a:defRPr>
            </a:lvl2pPr>
            <a:lvl3pPr>
              <a:defRPr>
                <a:solidFill>
                  <a:srgbClr val="512888"/>
                </a:solidFill>
                <a:latin typeface="Myriad Pro Light SemiExt" panose="020B0605030403020204" pitchFamily="34" charset="0"/>
              </a:defRPr>
            </a:lvl3pPr>
            <a:lvl4pPr>
              <a:defRPr>
                <a:solidFill>
                  <a:srgbClr val="512888"/>
                </a:solidFill>
                <a:latin typeface="Myriad Pro Light SemiExt" panose="020B0605030403020204" pitchFamily="34" charset="0"/>
              </a:defRPr>
            </a:lvl4pPr>
            <a:lvl5pPr>
              <a:defRPr>
                <a:solidFill>
                  <a:srgbClr val="512888"/>
                </a:solidFill>
                <a:latin typeface="Myriad Pro Light SemiExt" panose="020B0605030403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42BFD59D-9536-44AA-981A-481E5010233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417854" y="8188753"/>
            <a:ext cx="8869362" cy="1422400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latin typeface="Lucida Sans" panose="020B0602030504020204" pitchFamily="34" charset="0"/>
              </a:defRPr>
            </a:lvl1pPr>
            <a:lvl2pPr>
              <a:defRPr sz="3200">
                <a:latin typeface="Lucida Sans" panose="020B0602030504020204" pitchFamily="34" charset="0"/>
              </a:defRPr>
            </a:lvl2pPr>
            <a:lvl3pPr>
              <a:defRPr sz="2800">
                <a:latin typeface="Lucida Sans" panose="020B0602030504020204" pitchFamily="34" charset="0"/>
              </a:defRPr>
            </a:lvl3pPr>
            <a:lvl4pPr>
              <a:defRPr>
                <a:latin typeface="Myriad Pro Cond" panose="020B0506030403090204" pitchFamily="34" charset="0"/>
              </a:defRPr>
            </a:lvl4pPr>
            <a:lvl5pPr>
              <a:defRPr>
                <a:latin typeface="Myriad Pro Cond" panose="020B050603040309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21AA2FF1-D7EE-4AC7-8085-E77A300D17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015789" y="2427880"/>
            <a:ext cx="5306420" cy="53064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19">
            <a:extLst>
              <a:ext uri="{FF2B5EF4-FFF2-40B4-BE49-F238E27FC236}">
                <a16:creationId xmlns:a16="http://schemas.microsoft.com/office/drawing/2014/main" id="{4CB37136-6932-4E73-9562-57FE8A89036C}"/>
              </a:ext>
            </a:extLst>
          </p:cNvPr>
          <p:cNvGrpSpPr/>
          <p:nvPr userDrawn="1"/>
        </p:nvGrpSpPr>
        <p:grpSpPr>
          <a:xfrm>
            <a:off x="10129326" y="0"/>
            <a:ext cx="8158674" cy="10287000"/>
            <a:chOff x="0" y="0"/>
            <a:chExt cx="2976306" cy="3752725"/>
          </a:xfrm>
          <a:solidFill>
            <a:srgbClr val="512888"/>
          </a:solidFill>
        </p:grpSpPr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69B9BED7-5DDE-432D-A090-B284C4580EE6}"/>
                </a:ext>
              </a:extLst>
            </p:cNvPr>
            <p:cNvSpPr/>
            <p:nvPr/>
          </p:nvSpPr>
          <p:spPr>
            <a:xfrm>
              <a:off x="0" y="0"/>
              <a:ext cx="2976306" cy="3752726"/>
            </a:xfrm>
            <a:custGeom>
              <a:avLst/>
              <a:gdLst/>
              <a:ahLst/>
              <a:cxnLst/>
              <a:rect l="l" t="t" r="r" b="b"/>
              <a:pathLst>
                <a:path w="2976306" h="3752726">
                  <a:moveTo>
                    <a:pt x="0" y="0"/>
                  </a:moveTo>
                  <a:lnTo>
                    <a:pt x="2976306" y="0"/>
                  </a:lnTo>
                  <a:lnTo>
                    <a:pt x="2976306" y="3752726"/>
                  </a:lnTo>
                  <a:lnTo>
                    <a:pt x="0" y="3752726"/>
                  </a:lnTo>
                  <a:close/>
                </a:path>
              </a:pathLst>
            </a:custGeom>
            <a:grpFill/>
          </p:spPr>
        </p: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849600" y="9877425"/>
            <a:ext cx="2133600" cy="365125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2">
            <a:extLst>
              <a:ext uri="{FF2B5EF4-FFF2-40B4-BE49-F238E27FC236}">
                <a16:creationId xmlns:a16="http://schemas.microsoft.com/office/drawing/2014/main" id="{C4CC9730-7E31-4EA9-9925-657EE5A618EE}"/>
              </a:ext>
            </a:extLst>
          </p:cNvPr>
          <p:cNvGrpSpPr/>
          <p:nvPr userDrawn="1"/>
        </p:nvGrpSpPr>
        <p:grpSpPr>
          <a:xfrm>
            <a:off x="277834" y="1485900"/>
            <a:ext cx="9968424" cy="1259922"/>
            <a:chOff x="0" y="0"/>
            <a:chExt cx="3636508" cy="459623"/>
          </a:xfrm>
          <a:solidFill>
            <a:srgbClr val="512888"/>
          </a:solidFill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03AE3B66-C4DA-46EF-B594-E52CB9929F46}"/>
                </a:ext>
              </a:extLst>
            </p:cNvPr>
            <p:cNvSpPr/>
            <p:nvPr/>
          </p:nvSpPr>
          <p:spPr>
            <a:xfrm>
              <a:off x="0" y="0"/>
              <a:ext cx="3636508" cy="459623"/>
            </a:xfrm>
            <a:custGeom>
              <a:avLst/>
              <a:gdLst/>
              <a:ahLst/>
              <a:cxnLst/>
              <a:rect l="l" t="t" r="r" b="b"/>
              <a:pathLst>
                <a:path w="3636508" h="459623">
                  <a:moveTo>
                    <a:pt x="0" y="0"/>
                  </a:moveTo>
                  <a:lnTo>
                    <a:pt x="3636508" y="0"/>
                  </a:lnTo>
                  <a:lnTo>
                    <a:pt x="3636508" y="459623"/>
                  </a:lnTo>
                  <a:lnTo>
                    <a:pt x="0" y="459623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2" name="Group 4">
            <a:extLst>
              <a:ext uri="{FF2B5EF4-FFF2-40B4-BE49-F238E27FC236}">
                <a16:creationId xmlns:a16="http://schemas.microsoft.com/office/drawing/2014/main" id="{5C350BC6-EAEF-4C75-B9BD-8619AA778743}"/>
              </a:ext>
            </a:extLst>
          </p:cNvPr>
          <p:cNvGrpSpPr/>
          <p:nvPr userDrawn="1"/>
        </p:nvGrpSpPr>
        <p:grpSpPr>
          <a:xfrm rot="-2700000">
            <a:off x="-3283041" y="-3283041"/>
            <a:ext cx="6566081" cy="6566081"/>
            <a:chOff x="0" y="0"/>
            <a:chExt cx="1913890" cy="1913890"/>
          </a:xfrm>
          <a:solidFill>
            <a:srgbClr val="A077D7"/>
          </a:solidFill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A7193F07-7F28-426B-BDFB-01374676E46A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4" name="Group 6">
            <a:extLst>
              <a:ext uri="{FF2B5EF4-FFF2-40B4-BE49-F238E27FC236}">
                <a16:creationId xmlns:a16="http://schemas.microsoft.com/office/drawing/2014/main" id="{B06F64E4-8B50-4CDE-8580-48ABD4175CCA}"/>
              </a:ext>
            </a:extLst>
          </p:cNvPr>
          <p:cNvGrpSpPr/>
          <p:nvPr userDrawn="1"/>
        </p:nvGrpSpPr>
        <p:grpSpPr>
          <a:xfrm rot="2700000">
            <a:off x="-2926440" y="-2926440"/>
            <a:ext cx="5852880" cy="5852880"/>
            <a:chOff x="0" y="0"/>
            <a:chExt cx="1913890" cy="1913890"/>
          </a:xfrm>
        </p:grpSpPr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3BFD5AA1-A744-4563-9638-05FBD788E4F8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6" name="Group 8">
            <a:extLst>
              <a:ext uri="{FF2B5EF4-FFF2-40B4-BE49-F238E27FC236}">
                <a16:creationId xmlns:a16="http://schemas.microsoft.com/office/drawing/2014/main" id="{80CEC202-A378-444B-AEB7-EEE364F2EFA1}"/>
              </a:ext>
            </a:extLst>
          </p:cNvPr>
          <p:cNvGrpSpPr/>
          <p:nvPr userDrawn="1"/>
        </p:nvGrpSpPr>
        <p:grpSpPr>
          <a:xfrm rot="-2700000">
            <a:off x="-3283041" y="7003959"/>
            <a:ext cx="6566081" cy="6566081"/>
            <a:chOff x="0" y="0"/>
            <a:chExt cx="1913890" cy="1913890"/>
          </a:xfrm>
          <a:solidFill>
            <a:srgbClr val="A077D7"/>
          </a:solidFill>
        </p:grpSpPr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7ADAFA66-51FD-4F01-AA00-E49008F75E9C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8" name="Group 10">
            <a:extLst>
              <a:ext uri="{FF2B5EF4-FFF2-40B4-BE49-F238E27FC236}">
                <a16:creationId xmlns:a16="http://schemas.microsoft.com/office/drawing/2014/main" id="{4A8CF469-5B2C-41A7-AA76-0135AA1C5E6D}"/>
              </a:ext>
            </a:extLst>
          </p:cNvPr>
          <p:cNvGrpSpPr/>
          <p:nvPr userDrawn="1"/>
        </p:nvGrpSpPr>
        <p:grpSpPr>
          <a:xfrm rot="2700000">
            <a:off x="-2926440" y="7360560"/>
            <a:ext cx="5852880" cy="5852880"/>
            <a:chOff x="0" y="0"/>
            <a:chExt cx="1913890" cy="1913890"/>
          </a:xfrm>
        </p:grpSpPr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D49B5BF3-44E4-47AE-8A28-348B940183DF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0" name="Group 12">
            <a:extLst>
              <a:ext uri="{FF2B5EF4-FFF2-40B4-BE49-F238E27FC236}">
                <a16:creationId xmlns:a16="http://schemas.microsoft.com/office/drawing/2014/main" id="{A868042A-8788-47DD-9617-6EC84BD07343}"/>
              </a:ext>
            </a:extLst>
          </p:cNvPr>
          <p:cNvGrpSpPr/>
          <p:nvPr userDrawn="1"/>
        </p:nvGrpSpPr>
        <p:grpSpPr>
          <a:xfrm rot="-2700000">
            <a:off x="-3283041" y="8117325"/>
            <a:ext cx="6566081" cy="6566081"/>
            <a:chOff x="0" y="0"/>
            <a:chExt cx="1913890" cy="1913890"/>
          </a:xfrm>
          <a:solidFill>
            <a:srgbClr val="A077D7"/>
          </a:solidFill>
        </p:grpSpPr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95A436B6-DC15-48DF-84D5-BE79C9F285E0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22" name="Group 14">
            <a:extLst>
              <a:ext uri="{FF2B5EF4-FFF2-40B4-BE49-F238E27FC236}">
                <a16:creationId xmlns:a16="http://schemas.microsoft.com/office/drawing/2014/main" id="{42E3F5AD-CE07-4787-9D01-ED1ED771F929}"/>
              </a:ext>
            </a:extLst>
          </p:cNvPr>
          <p:cNvGrpSpPr/>
          <p:nvPr userDrawn="1"/>
        </p:nvGrpSpPr>
        <p:grpSpPr>
          <a:xfrm rot="2700000">
            <a:off x="-2926440" y="8473925"/>
            <a:ext cx="5852880" cy="5852880"/>
            <a:chOff x="0" y="0"/>
            <a:chExt cx="1913890" cy="1913890"/>
          </a:xfrm>
        </p:grpSpPr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8950CEDC-9601-435B-8BD1-956555FFE957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6D696B55-15D5-4610-9300-354B78B5303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272385" y="138248"/>
            <a:ext cx="7876278" cy="9969137"/>
          </a:xfrm>
        </p:spPr>
        <p:txBody>
          <a:bodyPr/>
          <a:lstStyle/>
          <a:p>
            <a:endParaRPr lang="en-US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86A2E7DB-26C8-4699-B46A-939DF1A4BF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70652" y="1485900"/>
            <a:ext cx="7920734" cy="12604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cap="all" baseline="0">
                <a:solidFill>
                  <a:schemeClr val="bg1"/>
                </a:solidFill>
                <a:latin typeface="Lucida Sans" panose="020B0602030504020204" pitchFamily="34" charset="0"/>
              </a:defRPr>
            </a:lvl1pPr>
            <a:lvl2pPr>
              <a:defRPr>
                <a:solidFill>
                  <a:schemeClr val="bg1"/>
                </a:solidFill>
                <a:latin typeface="Myriad Pro Black SemiExt" panose="020B0905030403020204" pitchFamily="34" charset="0"/>
              </a:defRPr>
            </a:lvl2pPr>
            <a:lvl3pPr>
              <a:defRPr>
                <a:solidFill>
                  <a:schemeClr val="bg1"/>
                </a:solidFill>
                <a:latin typeface="Myriad Pro Black SemiExt" panose="020B0905030403020204" pitchFamily="34" charset="0"/>
              </a:defRPr>
            </a:lvl3pPr>
            <a:lvl4pPr>
              <a:defRPr>
                <a:solidFill>
                  <a:schemeClr val="bg1"/>
                </a:solidFill>
                <a:latin typeface="Myriad Pro Black SemiExt" panose="020B0905030403020204" pitchFamily="34" charset="0"/>
              </a:defRPr>
            </a:lvl4pPr>
            <a:lvl5pPr>
              <a:defRPr>
                <a:solidFill>
                  <a:schemeClr val="bg1"/>
                </a:solidFill>
                <a:latin typeface="Myriad Pro Black SemiExt" panose="020B0905030403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3F59BF8A-FCE4-4CA0-A75A-814BCB8F721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95400" y="3025248"/>
            <a:ext cx="8595986" cy="6690252"/>
          </a:xfrm>
        </p:spPr>
        <p:txBody>
          <a:bodyPr/>
          <a:lstStyle>
            <a:lvl1pPr marL="0" indent="0">
              <a:buNone/>
              <a:defRPr>
                <a:latin typeface="Lucida Sans" panose="020B0602030504020204" pitchFamily="34" charset="0"/>
              </a:defRPr>
            </a:lvl1pPr>
            <a:lvl2pPr>
              <a:defRPr>
                <a:latin typeface="Lucida Sans" panose="020B0602030504020204" pitchFamily="34" charset="0"/>
              </a:defRPr>
            </a:lvl2pPr>
            <a:lvl3pPr>
              <a:defRPr>
                <a:latin typeface="Lucida Sans" panose="020B0602030504020204" pitchFamily="34" charset="0"/>
              </a:defRPr>
            </a:lvl3pPr>
            <a:lvl4pPr>
              <a:defRPr>
                <a:latin typeface="Lucida Sans" panose="020B0602030504020204" pitchFamily="34" charset="0"/>
              </a:defRPr>
            </a:lvl4pPr>
            <a:lvl5pPr>
              <a:defRPr>
                <a:latin typeface="Lucida Sans" panose="020B0602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925800" y="9791700"/>
            <a:ext cx="21336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6" name="Group 2">
            <a:extLst>
              <a:ext uri="{FF2B5EF4-FFF2-40B4-BE49-F238E27FC236}">
                <a16:creationId xmlns:a16="http://schemas.microsoft.com/office/drawing/2014/main" id="{3A8E2D1C-15C9-4DE3-8F3D-A91A68BBB228}"/>
              </a:ext>
            </a:extLst>
          </p:cNvPr>
          <p:cNvGrpSpPr/>
          <p:nvPr userDrawn="1"/>
        </p:nvGrpSpPr>
        <p:grpSpPr>
          <a:xfrm rot="-2700000">
            <a:off x="15004959" y="1860459"/>
            <a:ext cx="6566081" cy="6566081"/>
            <a:chOff x="0" y="0"/>
            <a:chExt cx="1913890" cy="1913890"/>
          </a:xfrm>
          <a:solidFill>
            <a:srgbClr val="A077D7"/>
          </a:solidFill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CCF1C334-0ACD-4EA5-A1BD-ABBAE015E07C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8" name="Group 4">
            <a:extLst>
              <a:ext uri="{FF2B5EF4-FFF2-40B4-BE49-F238E27FC236}">
                <a16:creationId xmlns:a16="http://schemas.microsoft.com/office/drawing/2014/main" id="{41C67B22-EB68-4F40-B371-CB00A0C97BEC}"/>
              </a:ext>
            </a:extLst>
          </p:cNvPr>
          <p:cNvGrpSpPr/>
          <p:nvPr userDrawn="1"/>
        </p:nvGrpSpPr>
        <p:grpSpPr>
          <a:xfrm rot="2700000">
            <a:off x="15361560" y="2217060"/>
            <a:ext cx="5852880" cy="5852880"/>
            <a:chOff x="0" y="0"/>
            <a:chExt cx="1913890" cy="1913890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E00CCBC3-0E35-4FD2-B92C-A2C84F06C60F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0" name="Group 6">
            <a:extLst>
              <a:ext uri="{FF2B5EF4-FFF2-40B4-BE49-F238E27FC236}">
                <a16:creationId xmlns:a16="http://schemas.microsoft.com/office/drawing/2014/main" id="{E7992F34-0DCC-4A32-8471-8A30C7C4CB7C}"/>
              </a:ext>
            </a:extLst>
          </p:cNvPr>
          <p:cNvGrpSpPr/>
          <p:nvPr userDrawn="1"/>
        </p:nvGrpSpPr>
        <p:grpSpPr>
          <a:xfrm rot="2700000">
            <a:off x="11143419" y="8043030"/>
            <a:ext cx="6164339" cy="6164339"/>
            <a:chOff x="0" y="0"/>
            <a:chExt cx="1913890" cy="1913890"/>
          </a:xfrm>
          <a:solidFill>
            <a:srgbClr val="512888"/>
          </a:solidFill>
        </p:grpSpPr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E0C4F273-E5D7-47E0-8155-40973A556F25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2" name="Group 8">
            <a:extLst>
              <a:ext uri="{FF2B5EF4-FFF2-40B4-BE49-F238E27FC236}">
                <a16:creationId xmlns:a16="http://schemas.microsoft.com/office/drawing/2014/main" id="{1D2AE6E8-4CD8-40C1-9838-8B5F1988C129}"/>
              </a:ext>
            </a:extLst>
          </p:cNvPr>
          <p:cNvGrpSpPr/>
          <p:nvPr userDrawn="1"/>
        </p:nvGrpSpPr>
        <p:grpSpPr>
          <a:xfrm rot="2700000">
            <a:off x="11143419" y="-3920369"/>
            <a:ext cx="6164339" cy="6164339"/>
            <a:chOff x="0" y="0"/>
            <a:chExt cx="1913890" cy="1913890"/>
          </a:xfrm>
          <a:solidFill>
            <a:srgbClr val="512888"/>
          </a:solidFill>
        </p:grpSpPr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B5320161-0A95-4C06-8851-7CAE0ECEE86B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22" name="Group 18">
            <a:extLst>
              <a:ext uri="{FF2B5EF4-FFF2-40B4-BE49-F238E27FC236}">
                <a16:creationId xmlns:a16="http://schemas.microsoft.com/office/drawing/2014/main" id="{EB095A61-E1B7-4828-8056-C65EC05D198E}"/>
              </a:ext>
            </a:extLst>
          </p:cNvPr>
          <p:cNvGrpSpPr/>
          <p:nvPr userDrawn="1"/>
        </p:nvGrpSpPr>
        <p:grpSpPr>
          <a:xfrm rot="5400000">
            <a:off x="-1309" y="1309"/>
            <a:ext cx="1635964" cy="1633346"/>
            <a:chOff x="0" y="0"/>
            <a:chExt cx="6350000" cy="6339840"/>
          </a:xfrm>
          <a:solidFill>
            <a:srgbClr val="512888"/>
          </a:solidFill>
        </p:grpSpPr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9626A4A5-EFD0-4D20-AE89-14F4951DE8A4}"/>
                </a:ext>
              </a:extLst>
            </p:cNvPr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grpFill/>
          </p:spPr>
        </p:sp>
      </p:grp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0CFFCFDB-1E2D-462E-BF8B-A2500D12916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14400" y="987157"/>
            <a:ext cx="10050034" cy="1053200"/>
          </a:xfrm>
        </p:spPr>
        <p:txBody>
          <a:bodyPr/>
          <a:lstStyle>
            <a:lvl1pPr marL="0" indent="0">
              <a:buNone/>
              <a:defRPr sz="5400" cap="all" baseline="0">
                <a:solidFill>
                  <a:srgbClr val="512888"/>
                </a:solidFill>
                <a:latin typeface="Lucida Sans" panose="020B0602030504020204" pitchFamily="34" charset="0"/>
              </a:defRPr>
            </a:lvl1pPr>
            <a:lvl2pPr>
              <a:defRPr cap="all" baseline="0"/>
            </a:lvl2pPr>
            <a:lvl3pPr>
              <a:defRPr cap="all" baseline="0"/>
            </a:lvl3pPr>
            <a:lvl4pPr>
              <a:defRPr cap="all" baseline="0"/>
            </a:lvl4pPr>
            <a:lvl5pPr>
              <a:defRPr cap="all" baseline="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67B49691-070E-4846-AF8D-CA0486C3FB8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14400" y="2282209"/>
            <a:ext cx="10050463" cy="7433291"/>
          </a:xfrm>
        </p:spPr>
        <p:txBody>
          <a:bodyPr/>
          <a:lstStyle>
            <a:lvl1pPr marL="0" indent="0">
              <a:buNone/>
              <a:defRPr>
                <a:latin typeface="Lucida Sans" panose="020B0602030504020204" pitchFamily="34" charset="0"/>
              </a:defRPr>
            </a:lvl1pPr>
            <a:lvl2pPr>
              <a:defRPr>
                <a:latin typeface="Lucida Sans" panose="020B0602030504020204" pitchFamily="34" charset="0"/>
              </a:defRPr>
            </a:lvl2pPr>
            <a:lvl3pPr>
              <a:defRPr>
                <a:latin typeface="Lucida Sans" panose="020B0602030504020204" pitchFamily="34" charset="0"/>
              </a:defRPr>
            </a:lvl3pPr>
            <a:lvl4pPr>
              <a:defRPr>
                <a:latin typeface="Lucida Sans" panose="020B0602030504020204" pitchFamily="34" charset="0"/>
              </a:defRPr>
            </a:lvl4pPr>
            <a:lvl5pPr>
              <a:defRPr>
                <a:latin typeface="Lucida Sans" panose="020B0602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5B9B395-A4A5-4D1A-9960-03751F2523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648580" y="2504080"/>
            <a:ext cx="5306420" cy="53064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773400" y="9864546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2">
            <a:extLst>
              <a:ext uri="{FF2B5EF4-FFF2-40B4-BE49-F238E27FC236}">
                <a16:creationId xmlns:a16="http://schemas.microsoft.com/office/drawing/2014/main" id="{BBEDB75D-579B-4F4C-B2A2-4FE5AC896ABD}"/>
              </a:ext>
            </a:extLst>
          </p:cNvPr>
          <p:cNvGrpSpPr/>
          <p:nvPr userDrawn="1"/>
        </p:nvGrpSpPr>
        <p:grpSpPr>
          <a:xfrm>
            <a:off x="1376816" y="0"/>
            <a:ext cx="452408" cy="10287000"/>
            <a:chOff x="0" y="0"/>
            <a:chExt cx="165040" cy="3752725"/>
          </a:xfrm>
          <a:solidFill>
            <a:srgbClr val="512888"/>
          </a:solidFill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85042E6E-B87B-4DE5-A34B-0E879A6777BD}"/>
                </a:ext>
              </a:extLst>
            </p:cNvPr>
            <p:cNvSpPr/>
            <p:nvPr/>
          </p:nvSpPr>
          <p:spPr>
            <a:xfrm>
              <a:off x="0" y="0"/>
              <a:ext cx="165040" cy="3752726"/>
            </a:xfrm>
            <a:custGeom>
              <a:avLst/>
              <a:gdLst/>
              <a:ahLst/>
              <a:cxnLst/>
              <a:rect l="l" t="t" r="r" b="b"/>
              <a:pathLst>
                <a:path w="165040" h="3752726">
                  <a:moveTo>
                    <a:pt x="0" y="0"/>
                  </a:moveTo>
                  <a:lnTo>
                    <a:pt x="165040" y="0"/>
                  </a:lnTo>
                  <a:lnTo>
                    <a:pt x="165040" y="3752726"/>
                  </a:lnTo>
                  <a:lnTo>
                    <a:pt x="0" y="3752726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0" name="Group 4">
            <a:extLst>
              <a:ext uri="{FF2B5EF4-FFF2-40B4-BE49-F238E27FC236}">
                <a16:creationId xmlns:a16="http://schemas.microsoft.com/office/drawing/2014/main" id="{213CF849-191E-4EEE-BCCA-F2FA80183B8D}"/>
              </a:ext>
            </a:extLst>
          </p:cNvPr>
          <p:cNvGrpSpPr/>
          <p:nvPr userDrawn="1"/>
        </p:nvGrpSpPr>
        <p:grpSpPr>
          <a:xfrm rot="-2700000">
            <a:off x="12326918" y="55428"/>
            <a:ext cx="10176144" cy="10176144"/>
            <a:chOff x="0" y="0"/>
            <a:chExt cx="1913890" cy="1913890"/>
          </a:xfrm>
          <a:solidFill>
            <a:srgbClr val="512888"/>
          </a:solidFill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D4CF2B39-CAAA-4DF3-967A-079ABF224755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2" name="Group 6">
            <a:extLst>
              <a:ext uri="{FF2B5EF4-FFF2-40B4-BE49-F238E27FC236}">
                <a16:creationId xmlns:a16="http://schemas.microsoft.com/office/drawing/2014/main" id="{A9509BC5-D4AC-4DDC-8AA3-26D5BA7C5E81}"/>
              </a:ext>
            </a:extLst>
          </p:cNvPr>
          <p:cNvGrpSpPr/>
          <p:nvPr userDrawn="1"/>
        </p:nvGrpSpPr>
        <p:grpSpPr>
          <a:xfrm rot="2700000">
            <a:off x="12628620" y="445887"/>
            <a:ext cx="9395227" cy="9395227"/>
            <a:chOff x="0" y="0"/>
            <a:chExt cx="1913890" cy="1913890"/>
          </a:xfrm>
        </p:grpSpPr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BAE46AF1-D14C-4671-9D27-81CAED2839C6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4" name="Group 8">
            <a:extLst>
              <a:ext uri="{FF2B5EF4-FFF2-40B4-BE49-F238E27FC236}">
                <a16:creationId xmlns:a16="http://schemas.microsoft.com/office/drawing/2014/main" id="{02FE27B3-C243-41D1-AB91-EBB172C42D06}"/>
              </a:ext>
            </a:extLst>
          </p:cNvPr>
          <p:cNvGrpSpPr/>
          <p:nvPr userDrawn="1"/>
        </p:nvGrpSpPr>
        <p:grpSpPr>
          <a:xfrm rot="2700000">
            <a:off x="11524419" y="8043030"/>
            <a:ext cx="6164339" cy="6164339"/>
            <a:chOff x="0" y="0"/>
            <a:chExt cx="1913890" cy="1913890"/>
          </a:xfrm>
          <a:solidFill>
            <a:srgbClr val="512888"/>
          </a:solidFill>
        </p:grpSpPr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B6C95ADA-5089-45AA-B611-7540CBD0B268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6" name="Group 10">
            <a:extLst>
              <a:ext uri="{FF2B5EF4-FFF2-40B4-BE49-F238E27FC236}">
                <a16:creationId xmlns:a16="http://schemas.microsoft.com/office/drawing/2014/main" id="{6078498B-05C7-4D87-AF0E-C4DACFAE4AC8}"/>
              </a:ext>
            </a:extLst>
          </p:cNvPr>
          <p:cNvGrpSpPr/>
          <p:nvPr userDrawn="1"/>
        </p:nvGrpSpPr>
        <p:grpSpPr>
          <a:xfrm rot="2700000">
            <a:off x="11524419" y="-3920369"/>
            <a:ext cx="6164339" cy="6164339"/>
            <a:chOff x="0" y="0"/>
            <a:chExt cx="1913890" cy="1913890"/>
          </a:xfrm>
          <a:solidFill>
            <a:srgbClr val="512888"/>
          </a:solidFill>
        </p:grpSpPr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D0976935-BBBF-401C-BD1A-113BAACE7E38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8" name="Group 12">
            <a:extLst>
              <a:ext uri="{FF2B5EF4-FFF2-40B4-BE49-F238E27FC236}">
                <a16:creationId xmlns:a16="http://schemas.microsoft.com/office/drawing/2014/main" id="{16243B5C-8904-411A-BD96-137AB97E2AEB}"/>
              </a:ext>
            </a:extLst>
          </p:cNvPr>
          <p:cNvGrpSpPr/>
          <p:nvPr userDrawn="1"/>
        </p:nvGrpSpPr>
        <p:grpSpPr>
          <a:xfrm rot="-5400000">
            <a:off x="4980926" y="-2587876"/>
            <a:ext cx="1629197" cy="7951652"/>
            <a:chOff x="0" y="0"/>
            <a:chExt cx="2354580" cy="11492046"/>
          </a:xfrm>
          <a:solidFill>
            <a:srgbClr val="512888"/>
          </a:solidFill>
        </p:grpSpPr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92C93EFD-FD7B-4340-AAAD-F080BE77CF45}"/>
                </a:ext>
              </a:extLst>
            </p:cNvPr>
            <p:cNvSpPr/>
            <p:nvPr/>
          </p:nvSpPr>
          <p:spPr>
            <a:xfrm>
              <a:off x="0" y="0"/>
              <a:ext cx="2353310" cy="11492046"/>
            </a:xfrm>
            <a:custGeom>
              <a:avLst/>
              <a:gdLst/>
              <a:ahLst/>
              <a:cxnLst/>
              <a:rect l="l" t="t" r="r" b="b"/>
              <a:pathLst>
                <a:path w="2353310" h="11492046">
                  <a:moveTo>
                    <a:pt x="784860" y="11424736"/>
                  </a:moveTo>
                  <a:cubicBezTo>
                    <a:pt x="905510" y="11465376"/>
                    <a:pt x="1042670" y="11492046"/>
                    <a:pt x="1177290" y="11492046"/>
                  </a:cubicBezTo>
                  <a:cubicBezTo>
                    <a:pt x="1311910" y="11492046"/>
                    <a:pt x="1441450" y="11469186"/>
                    <a:pt x="1560830" y="11428546"/>
                  </a:cubicBezTo>
                  <a:cubicBezTo>
                    <a:pt x="1563370" y="11427276"/>
                    <a:pt x="1565910" y="11427276"/>
                    <a:pt x="1568450" y="11426006"/>
                  </a:cubicBezTo>
                  <a:cubicBezTo>
                    <a:pt x="2016760" y="11263446"/>
                    <a:pt x="2346960" y="10834186"/>
                    <a:pt x="2353310" y="10306003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0298100"/>
                  </a:lnTo>
                  <a:cubicBezTo>
                    <a:pt x="6350" y="10836726"/>
                    <a:pt x="331470" y="11265986"/>
                    <a:pt x="784860" y="11424736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2" name="Group 16">
            <a:extLst>
              <a:ext uri="{FF2B5EF4-FFF2-40B4-BE49-F238E27FC236}">
                <a16:creationId xmlns:a16="http://schemas.microsoft.com/office/drawing/2014/main" id="{ECA1D60B-89B5-42C8-B315-0F6B3B56A391}"/>
              </a:ext>
            </a:extLst>
          </p:cNvPr>
          <p:cNvGrpSpPr/>
          <p:nvPr userDrawn="1"/>
        </p:nvGrpSpPr>
        <p:grpSpPr>
          <a:xfrm rot="-5400000">
            <a:off x="568482" y="2554884"/>
            <a:ext cx="829509" cy="1966473"/>
            <a:chOff x="0" y="0"/>
            <a:chExt cx="2354580" cy="5581882"/>
          </a:xfrm>
          <a:solidFill>
            <a:srgbClr val="512888"/>
          </a:solidFill>
        </p:grpSpPr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410AE39C-31D8-4762-8176-F6C56553312D}"/>
                </a:ext>
              </a:extLst>
            </p:cNvPr>
            <p:cNvSpPr/>
            <p:nvPr/>
          </p:nvSpPr>
          <p:spPr>
            <a:xfrm>
              <a:off x="0" y="0"/>
              <a:ext cx="2353310" cy="5581882"/>
            </a:xfrm>
            <a:custGeom>
              <a:avLst/>
              <a:gdLst/>
              <a:ahLst/>
              <a:cxnLst/>
              <a:rect l="l" t="t" r="r" b="b"/>
              <a:pathLst>
                <a:path w="2353310" h="5581882">
                  <a:moveTo>
                    <a:pt x="784860" y="5514572"/>
                  </a:moveTo>
                  <a:cubicBezTo>
                    <a:pt x="905510" y="5555212"/>
                    <a:pt x="1042670" y="5581882"/>
                    <a:pt x="1177290" y="5581882"/>
                  </a:cubicBezTo>
                  <a:cubicBezTo>
                    <a:pt x="1311910" y="5581882"/>
                    <a:pt x="1441450" y="5559022"/>
                    <a:pt x="1560830" y="5518382"/>
                  </a:cubicBezTo>
                  <a:cubicBezTo>
                    <a:pt x="1563370" y="5517112"/>
                    <a:pt x="1565910" y="5517112"/>
                    <a:pt x="1568450" y="5515842"/>
                  </a:cubicBezTo>
                  <a:cubicBezTo>
                    <a:pt x="2016760" y="5353282"/>
                    <a:pt x="2346960" y="4924022"/>
                    <a:pt x="2353310" y="4414024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4410668"/>
                  </a:lnTo>
                  <a:cubicBezTo>
                    <a:pt x="6350" y="4926562"/>
                    <a:pt x="331470" y="5355822"/>
                    <a:pt x="784860" y="5514572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6" name="Group 20">
            <a:extLst>
              <a:ext uri="{FF2B5EF4-FFF2-40B4-BE49-F238E27FC236}">
                <a16:creationId xmlns:a16="http://schemas.microsoft.com/office/drawing/2014/main" id="{087D1F8D-667E-47B9-8973-D0DD217E9029}"/>
              </a:ext>
            </a:extLst>
          </p:cNvPr>
          <p:cNvGrpSpPr/>
          <p:nvPr userDrawn="1"/>
        </p:nvGrpSpPr>
        <p:grpSpPr>
          <a:xfrm rot="-5400000">
            <a:off x="568482" y="3884156"/>
            <a:ext cx="829509" cy="1966473"/>
            <a:chOff x="0" y="0"/>
            <a:chExt cx="2354580" cy="5581882"/>
          </a:xfrm>
          <a:solidFill>
            <a:srgbClr val="512888"/>
          </a:solidFill>
        </p:grpSpPr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12E7D614-F66E-4588-B10A-685F6DBCE2BE}"/>
                </a:ext>
              </a:extLst>
            </p:cNvPr>
            <p:cNvSpPr/>
            <p:nvPr/>
          </p:nvSpPr>
          <p:spPr>
            <a:xfrm>
              <a:off x="0" y="0"/>
              <a:ext cx="2353310" cy="5581882"/>
            </a:xfrm>
            <a:custGeom>
              <a:avLst/>
              <a:gdLst/>
              <a:ahLst/>
              <a:cxnLst/>
              <a:rect l="l" t="t" r="r" b="b"/>
              <a:pathLst>
                <a:path w="2353310" h="5581882">
                  <a:moveTo>
                    <a:pt x="784860" y="5514572"/>
                  </a:moveTo>
                  <a:cubicBezTo>
                    <a:pt x="905510" y="5555212"/>
                    <a:pt x="1042670" y="5581882"/>
                    <a:pt x="1177290" y="5581882"/>
                  </a:cubicBezTo>
                  <a:cubicBezTo>
                    <a:pt x="1311910" y="5581882"/>
                    <a:pt x="1441450" y="5559022"/>
                    <a:pt x="1560830" y="5518382"/>
                  </a:cubicBezTo>
                  <a:cubicBezTo>
                    <a:pt x="1563370" y="5517112"/>
                    <a:pt x="1565910" y="5517112"/>
                    <a:pt x="1568450" y="5515842"/>
                  </a:cubicBezTo>
                  <a:cubicBezTo>
                    <a:pt x="2016760" y="5353282"/>
                    <a:pt x="2346960" y="4924022"/>
                    <a:pt x="2353310" y="4414024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4410668"/>
                  </a:lnTo>
                  <a:cubicBezTo>
                    <a:pt x="6350" y="4926562"/>
                    <a:pt x="331470" y="5355822"/>
                    <a:pt x="784860" y="5514572"/>
                  </a:cubicBezTo>
                  <a:close/>
                </a:path>
              </a:pathLst>
            </a:custGeom>
            <a:grpFill/>
          </p:spPr>
        </p:sp>
      </p:grpSp>
      <p:sp>
        <p:nvSpPr>
          <p:cNvPr id="29" name="Freeform 23">
            <a:extLst>
              <a:ext uri="{FF2B5EF4-FFF2-40B4-BE49-F238E27FC236}">
                <a16:creationId xmlns:a16="http://schemas.microsoft.com/office/drawing/2014/main" id="{AF8AFD7D-9E74-451A-A7B9-2ECA1A947875}"/>
              </a:ext>
            </a:extLst>
          </p:cNvPr>
          <p:cNvSpPr/>
          <p:nvPr userDrawn="1"/>
        </p:nvSpPr>
        <p:spPr>
          <a:xfrm>
            <a:off x="1413550" y="3404573"/>
            <a:ext cx="378937" cy="291437"/>
          </a:xfrm>
          <a:custGeom>
            <a:avLst/>
            <a:gdLst/>
            <a:ahLst/>
            <a:cxnLst/>
            <a:rect l="l" t="t" r="r" b="b"/>
            <a:pathLst>
              <a:path w="378937" h="291437">
                <a:moveTo>
                  <a:pt x="0" y="0"/>
                </a:moveTo>
                <a:lnTo>
                  <a:pt x="378937" y="0"/>
                </a:lnTo>
                <a:lnTo>
                  <a:pt x="378937" y="291437"/>
                </a:lnTo>
                <a:lnTo>
                  <a:pt x="0" y="2914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0" name="Group 24">
            <a:extLst>
              <a:ext uri="{FF2B5EF4-FFF2-40B4-BE49-F238E27FC236}">
                <a16:creationId xmlns:a16="http://schemas.microsoft.com/office/drawing/2014/main" id="{B9762DE8-F9B3-4515-A385-13765095ED6C}"/>
              </a:ext>
            </a:extLst>
          </p:cNvPr>
          <p:cNvGrpSpPr/>
          <p:nvPr userDrawn="1"/>
        </p:nvGrpSpPr>
        <p:grpSpPr>
          <a:xfrm rot="-5400000">
            <a:off x="568482" y="5213428"/>
            <a:ext cx="829509" cy="1966473"/>
            <a:chOff x="0" y="0"/>
            <a:chExt cx="2354580" cy="5581882"/>
          </a:xfrm>
          <a:solidFill>
            <a:srgbClr val="512888"/>
          </a:solidFill>
        </p:grpSpPr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1044B62E-64E4-4746-A202-DD223E0593A5}"/>
                </a:ext>
              </a:extLst>
            </p:cNvPr>
            <p:cNvSpPr/>
            <p:nvPr/>
          </p:nvSpPr>
          <p:spPr>
            <a:xfrm>
              <a:off x="0" y="0"/>
              <a:ext cx="2353310" cy="5581882"/>
            </a:xfrm>
            <a:custGeom>
              <a:avLst/>
              <a:gdLst/>
              <a:ahLst/>
              <a:cxnLst/>
              <a:rect l="l" t="t" r="r" b="b"/>
              <a:pathLst>
                <a:path w="2353310" h="5581882">
                  <a:moveTo>
                    <a:pt x="784860" y="5514572"/>
                  </a:moveTo>
                  <a:cubicBezTo>
                    <a:pt x="905510" y="5555212"/>
                    <a:pt x="1042670" y="5581882"/>
                    <a:pt x="1177290" y="5581882"/>
                  </a:cubicBezTo>
                  <a:cubicBezTo>
                    <a:pt x="1311910" y="5581882"/>
                    <a:pt x="1441450" y="5559022"/>
                    <a:pt x="1560830" y="5518382"/>
                  </a:cubicBezTo>
                  <a:cubicBezTo>
                    <a:pt x="1563370" y="5517112"/>
                    <a:pt x="1565910" y="5517112"/>
                    <a:pt x="1568450" y="5515842"/>
                  </a:cubicBezTo>
                  <a:cubicBezTo>
                    <a:pt x="2016760" y="5353282"/>
                    <a:pt x="2346960" y="4924022"/>
                    <a:pt x="2353310" y="4414024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4410668"/>
                  </a:lnTo>
                  <a:cubicBezTo>
                    <a:pt x="6350" y="4926562"/>
                    <a:pt x="331470" y="5355822"/>
                    <a:pt x="784860" y="5514572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34" name="Group 28">
            <a:extLst>
              <a:ext uri="{FF2B5EF4-FFF2-40B4-BE49-F238E27FC236}">
                <a16:creationId xmlns:a16="http://schemas.microsoft.com/office/drawing/2014/main" id="{DBC2E7F0-458B-4210-8B1F-F5FA0E99F0D5}"/>
              </a:ext>
            </a:extLst>
          </p:cNvPr>
          <p:cNvGrpSpPr/>
          <p:nvPr userDrawn="1"/>
        </p:nvGrpSpPr>
        <p:grpSpPr>
          <a:xfrm rot="-5400000">
            <a:off x="568482" y="6542700"/>
            <a:ext cx="829509" cy="1966473"/>
            <a:chOff x="0" y="0"/>
            <a:chExt cx="2354580" cy="5581882"/>
          </a:xfrm>
          <a:solidFill>
            <a:srgbClr val="512888"/>
          </a:solidFill>
        </p:grpSpPr>
        <p:sp>
          <p:nvSpPr>
            <p:cNvPr id="35" name="Freeform 29">
              <a:extLst>
                <a:ext uri="{FF2B5EF4-FFF2-40B4-BE49-F238E27FC236}">
                  <a16:creationId xmlns:a16="http://schemas.microsoft.com/office/drawing/2014/main" id="{DC1AAD43-943D-4D16-BD16-3B3498268D39}"/>
                </a:ext>
              </a:extLst>
            </p:cNvPr>
            <p:cNvSpPr/>
            <p:nvPr/>
          </p:nvSpPr>
          <p:spPr>
            <a:xfrm>
              <a:off x="0" y="0"/>
              <a:ext cx="2353310" cy="5581882"/>
            </a:xfrm>
            <a:custGeom>
              <a:avLst/>
              <a:gdLst/>
              <a:ahLst/>
              <a:cxnLst/>
              <a:rect l="l" t="t" r="r" b="b"/>
              <a:pathLst>
                <a:path w="2353310" h="5581882">
                  <a:moveTo>
                    <a:pt x="784860" y="5514572"/>
                  </a:moveTo>
                  <a:cubicBezTo>
                    <a:pt x="905510" y="5555212"/>
                    <a:pt x="1042670" y="5581882"/>
                    <a:pt x="1177290" y="5581882"/>
                  </a:cubicBezTo>
                  <a:cubicBezTo>
                    <a:pt x="1311910" y="5581882"/>
                    <a:pt x="1441450" y="5559022"/>
                    <a:pt x="1560830" y="5518382"/>
                  </a:cubicBezTo>
                  <a:cubicBezTo>
                    <a:pt x="1563370" y="5517112"/>
                    <a:pt x="1565910" y="5517112"/>
                    <a:pt x="1568450" y="5515842"/>
                  </a:cubicBezTo>
                  <a:cubicBezTo>
                    <a:pt x="2016760" y="5353282"/>
                    <a:pt x="2346960" y="4924022"/>
                    <a:pt x="2353310" y="4414024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4410668"/>
                  </a:lnTo>
                  <a:cubicBezTo>
                    <a:pt x="6350" y="4926562"/>
                    <a:pt x="331470" y="5355822"/>
                    <a:pt x="784860" y="5514572"/>
                  </a:cubicBezTo>
                  <a:close/>
                </a:path>
              </a:pathLst>
            </a:custGeom>
            <a:grpFill/>
          </p:spPr>
        </p:sp>
      </p:grpSp>
      <p:sp>
        <p:nvSpPr>
          <p:cNvPr id="68" name="AutoShape 2" descr="Twitter X Logo PNG vector in SVG, PDF, AI, CDR format">
            <a:extLst>
              <a:ext uri="{FF2B5EF4-FFF2-40B4-BE49-F238E27FC236}">
                <a16:creationId xmlns:a16="http://schemas.microsoft.com/office/drawing/2014/main" id="{C59E662A-CAEA-4876-B4AD-7588C37117CE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7BAB746B-C8E5-4F83-9CE8-13090DC16D2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33994" y="4684472"/>
            <a:ext cx="365760" cy="295331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3D26DD7D-2B98-4224-8FC6-25E0FA82719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388274" y="5968288"/>
            <a:ext cx="457200" cy="457200"/>
          </a:xfrm>
          <a:prstGeom prst="rect">
            <a:avLst/>
          </a:prstGeom>
        </p:spPr>
      </p:pic>
      <p:pic>
        <p:nvPicPr>
          <p:cNvPr id="80" name="Graphic 79" descr="Radio microphone">
            <a:extLst>
              <a:ext uri="{FF2B5EF4-FFF2-40B4-BE49-F238E27FC236}">
                <a16:creationId xmlns:a16="http://schemas.microsoft.com/office/drawing/2014/main" id="{148FDB3F-7AFD-405B-84B8-6F08C3AA17D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72024" y="7297560"/>
            <a:ext cx="457200" cy="457200"/>
          </a:xfrm>
          <a:prstGeom prst="rect">
            <a:avLst/>
          </a:prstGeom>
        </p:spPr>
      </p:pic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2C69BC21-5829-484D-B7CF-FB4233774C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66913" y="574675"/>
            <a:ext cx="7177087" cy="1627188"/>
          </a:xfrm>
        </p:spPr>
        <p:txBody>
          <a:bodyPr anchor="ctr">
            <a:no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  <a:latin typeface="Lucida Sans" panose="020B0602030504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CA4E0B4A-8640-44FB-85AB-B9B4A71D60E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3335000" y="1181100"/>
            <a:ext cx="8001000" cy="8001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849600" y="9791700"/>
            <a:ext cx="21336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3" name="Group 7">
            <a:extLst>
              <a:ext uri="{FF2B5EF4-FFF2-40B4-BE49-F238E27FC236}">
                <a16:creationId xmlns:a16="http://schemas.microsoft.com/office/drawing/2014/main" id="{621F79EE-5B23-4B29-A1D3-F81EE7CA4F79}"/>
              </a:ext>
            </a:extLst>
          </p:cNvPr>
          <p:cNvGrpSpPr/>
          <p:nvPr/>
        </p:nvGrpSpPr>
        <p:grpSpPr>
          <a:xfrm rot="10800000">
            <a:off x="12170180" y="2902589"/>
            <a:ext cx="5178049" cy="7384411"/>
            <a:chOff x="0" y="0"/>
            <a:chExt cx="2354580" cy="3357865"/>
          </a:xfrm>
          <a:solidFill>
            <a:srgbClr val="512888"/>
          </a:solidFill>
        </p:grpSpPr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7A38E187-B257-49ED-BB3B-12506E5A6F7E}"/>
                </a:ext>
              </a:extLst>
            </p:cNvPr>
            <p:cNvSpPr/>
            <p:nvPr/>
          </p:nvSpPr>
          <p:spPr>
            <a:xfrm>
              <a:off x="0" y="0"/>
              <a:ext cx="2353310" cy="3357865"/>
            </a:xfrm>
            <a:custGeom>
              <a:avLst/>
              <a:gdLst/>
              <a:ahLst/>
              <a:cxnLst/>
              <a:rect l="l" t="t" r="r" b="b"/>
              <a:pathLst>
                <a:path w="2353310" h="3357865">
                  <a:moveTo>
                    <a:pt x="784860" y="3290555"/>
                  </a:moveTo>
                  <a:cubicBezTo>
                    <a:pt x="905510" y="3331195"/>
                    <a:pt x="1042670" y="3357865"/>
                    <a:pt x="1177290" y="3357865"/>
                  </a:cubicBezTo>
                  <a:cubicBezTo>
                    <a:pt x="1311910" y="3357865"/>
                    <a:pt x="1441450" y="3335005"/>
                    <a:pt x="1560830" y="3294365"/>
                  </a:cubicBezTo>
                  <a:cubicBezTo>
                    <a:pt x="1563370" y="3293095"/>
                    <a:pt x="1565910" y="3293095"/>
                    <a:pt x="1568450" y="3291825"/>
                  </a:cubicBezTo>
                  <a:cubicBezTo>
                    <a:pt x="2016760" y="3129265"/>
                    <a:pt x="2346960" y="2700005"/>
                    <a:pt x="2353310" y="219685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2195204"/>
                  </a:lnTo>
                  <a:cubicBezTo>
                    <a:pt x="6350" y="2702545"/>
                    <a:pt x="331470" y="3131805"/>
                    <a:pt x="784860" y="3290555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9" name="Group 13">
            <a:extLst>
              <a:ext uri="{FF2B5EF4-FFF2-40B4-BE49-F238E27FC236}">
                <a16:creationId xmlns:a16="http://schemas.microsoft.com/office/drawing/2014/main" id="{F40766A6-139A-464C-B682-1B721320866F}"/>
              </a:ext>
            </a:extLst>
          </p:cNvPr>
          <p:cNvGrpSpPr/>
          <p:nvPr/>
        </p:nvGrpSpPr>
        <p:grpSpPr>
          <a:xfrm rot="10800000">
            <a:off x="6554976" y="2902589"/>
            <a:ext cx="5178049" cy="7384411"/>
            <a:chOff x="0" y="0"/>
            <a:chExt cx="2354580" cy="3357865"/>
          </a:xfrm>
          <a:solidFill>
            <a:srgbClr val="512888"/>
          </a:solidFill>
        </p:grpSpPr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0889F6A5-2A89-4A7A-AEAB-D04578AFE6B6}"/>
                </a:ext>
              </a:extLst>
            </p:cNvPr>
            <p:cNvSpPr/>
            <p:nvPr/>
          </p:nvSpPr>
          <p:spPr>
            <a:xfrm>
              <a:off x="0" y="0"/>
              <a:ext cx="2353310" cy="3357865"/>
            </a:xfrm>
            <a:custGeom>
              <a:avLst/>
              <a:gdLst/>
              <a:ahLst/>
              <a:cxnLst/>
              <a:rect l="l" t="t" r="r" b="b"/>
              <a:pathLst>
                <a:path w="2353310" h="3357865">
                  <a:moveTo>
                    <a:pt x="784860" y="3290555"/>
                  </a:moveTo>
                  <a:cubicBezTo>
                    <a:pt x="905510" y="3331195"/>
                    <a:pt x="1042670" y="3357865"/>
                    <a:pt x="1177290" y="3357865"/>
                  </a:cubicBezTo>
                  <a:cubicBezTo>
                    <a:pt x="1311910" y="3357865"/>
                    <a:pt x="1441450" y="3335005"/>
                    <a:pt x="1560830" y="3294365"/>
                  </a:cubicBezTo>
                  <a:cubicBezTo>
                    <a:pt x="1563370" y="3293095"/>
                    <a:pt x="1565910" y="3293095"/>
                    <a:pt x="1568450" y="3291825"/>
                  </a:cubicBezTo>
                  <a:cubicBezTo>
                    <a:pt x="2016760" y="3129265"/>
                    <a:pt x="2346960" y="2700005"/>
                    <a:pt x="2353310" y="219685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2195204"/>
                  </a:lnTo>
                  <a:cubicBezTo>
                    <a:pt x="6350" y="2702545"/>
                    <a:pt x="331470" y="3131805"/>
                    <a:pt x="784860" y="3290555"/>
                  </a:cubicBezTo>
                  <a:close/>
                </a:path>
              </a:pathLst>
            </a:custGeom>
            <a:grpFill/>
          </p:spPr>
        </p:sp>
      </p:grpSp>
      <p:sp>
        <p:nvSpPr>
          <p:cNvPr id="29" name="Freeform 20">
            <a:extLst>
              <a:ext uri="{FF2B5EF4-FFF2-40B4-BE49-F238E27FC236}">
                <a16:creationId xmlns:a16="http://schemas.microsoft.com/office/drawing/2014/main" id="{F7D4FD4A-29A8-49D7-A03E-CF0C54E6B2EB}"/>
              </a:ext>
            </a:extLst>
          </p:cNvPr>
          <p:cNvSpPr/>
          <p:nvPr/>
        </p:nvSpPr>
        <p:spPr>
          <a:xfrm rot="10800000">
            <a:off x="942564" y="2902589"/>
            <a:ext cx="5175256" cy="7384411"/>
          </a:xfrm>
          <a:custGeom>
            <a:avLst/>
            <a:gdLst/>
            <a:ahLst/>
            <a:cxnLst/>
            <a:rect l="l" t="t" r="r" b="b"/>
            <a:pathLst>
              <a:path w="2353310" h="3357865">
                <a:moveTo>
                  <a:pt x="784860" y="3290555"/>
                </a:moveTo>
                <a:cubicBezTo>
                  <a:pt x="905510" y="3331195"/>
                  <a:pt x="1042670" y="3357865"/>
                  <a:pt x="1177290" y="3357865"/>
                </a:cubicBezTo>
                <a:cubicBezTo>
                  <a:pt x="1311910" y="3357865"/>
                  <a:pt x="1441450" y="3335005"/>
                  <a:pt x="1560830" y="3294365"/>
                </a:cubicBezTo>
                <a:cubicBezTo>
                  <a:pt x="1563370" y="3293095"/>
                  <a:pt x="1565910" y="3293095"/>
                  <a:pt x="1568450" y="3291825"/>
                </a:cubicBezTo>
                <a:cubicBezTo>
                  <a:pt x="2016760" y="3129265"/>
                  <a:pt x="2346960" y="2700005"/>
                  <a:pt x="2353310" y="2196850"/>
                </a:cubicBezTo>
                <a:lnTo>
                  <a:pt x="2353310" y="0"/>
                </a:lnTo>
                <a:lnTo>
                  <a:pt x="0" y="0"/>
                </a:lnTo>
                <a:lnTo>
                  <a:pt x="0" y="2195204"/>
                </a:lnTo>
                <a:cubicBezTo>
                  <a:pt x="6350" y="2702545"/>
                  <a:pt x="331470" y="3131805"/>
                  <a:pt x="784860" y="3290555"/>
                </a:cubicBezTo>
                <a:close/>
              </a:path>
            </a:pathLst>
          </a:custGeom>
          <a:solidFill>
            <a:srgbClr val="512888"/>
          </a:solidFill>
        </p:spPr>
      </p:sp>
      <p:sp>
        <p:nvSpPr>
          <p:cNvPr id="28" name="Freeform 23">
            <a:extLst>
              <a:ext uri="{FF2B5EF4-FFF2-40B4-BE49-F238E27FC236}">
                <a16:creationId xmlns:a16="http://schemas.microsoft.com/office/drawing/2014/main" id="{E9E615B4-839F-414E-9A6E-91719A703CD4}"/>
              </a:ext>
            </a:extLst>
          </p:cNvPr>
          <p:cNvSpPr/>
          <p:nvPr/>
        </p:nvSpPr>
        <p:spPr>
          <a:xfrm>
            <a:off x="1238250" y="3162300"/>
            <a:ext cx="4572000" cy="4572000"/>
          </a:xfrm>
          <a:custGeom>
            <a:avLst/>
            <a:gdLst/>
            <a:ahLst/>
            <a:cxnLst/>
            <a:rect l="l" t="t" r="r" b="b"/>
            <a:pathLst>
              <a:path w="6350000" h="6350000">
                <a:moveTo>
                  <a:pt x="3175000" y="0"/>
                </a:moveTo>
                <a:cubicBezTo>
                  <a:pt x="1423670" y="0"/>
                  <a:pt x="0" y="1424940"/>
                  <a:pt x="0" y="3175000"/>
                </a:cubicBezTo>
                <a:cubicBezTo>
                  <a:pt x="0" y="4925060"/>
                  <a:pt x="1423670" y="6350000"/>
                  <a:pt x="3175000" y="6350000"/>
                </a:cubicBezTo>
                <a:cubicBezTo>
                  <a:pt x="4925060" y="6350000"/>
                  <a:pt x="6350000" y="4926330"/>
                  <a:pt x="6350000" y="3175000"/>
                </a:cubicBezTo>
                <a:cubicBezTo>
                  <a:pt x="6350000" y="1424940"/>
                  <a:pt x="4926330" y="0"/>
                  <a:pt x="3175000" y="0"/>
                </a:cubicBezTo>
                <a:close/>
                <a:moveTo>
                  <a:pt x="3175000" y="5833110"/>
                </a:moveTo>
                <a:cubicBezTo>
                  <a:pt x="1709420" y="5833110"/>
                  <a:pt x="516890" y="4640580"/>
                  <a:pt x="516890" y="3175000"/>
                </a:cubicBezTo>
                <a:cubicBezTo>
                  <a:pt x="516890" y="1709420"/>
                  <a:pt x="1709420" y="516890"/>
                  <a:pt x="3175000" y="516890"/>
                </a:cubicBezTo>
                <a:cubicBezTo>
                  <a:pt x="4640580" y="516890"/>
                  <a:pt x="5833110" y="1709420"/>
                  <a:pt x="5833110" y="3175000"/>
                </a:cubicBezTo>
                <a:cubicBezTo>
                  <a:pt x="5833110" y="4640580"/>
                  <a:pt x="4640580" y="5833110"/>
                  <a:pt x="3175000" y="583311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7972FB9A-88E4-4A27-9C5A-97AC9A025F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43791" y="7886700"/>
            <a:ext cx="3969597" cy="1905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Lucida Sans" panose="020B0602030504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Lucida Sans" panose="020B0602030504020204" pitchFamily="34" charset="0"/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9" name="Text Placeholder 37">
            <a:extLst>
              <a:ext uri="{FF2B5EF4-FFF2-40B4-BE49-F238E27FC236}">
                <a16:creationId xmlns:a16="http://schemas.microsoft.com/office/drawing/2014/main" id="{B74D017B-ECA1-4D9A-BFF6-23A0A0293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14670" y="7886700"/>
            <a:ext cx="3969597" cy="1905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Lucida Sans" panose="020B0602030504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Lucida Sans" panose="020B0602030504020204" pitchFamily="34" charset="0"/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0" name="Text Placeholder 37">
            <a:extLst>
              <a:ext uri="{FF2B5EF4-FFF2-40B4-BE49-F238E27FC236}">
                <a16:creationId xmlns:a16="http://schemas.microsoft.com/office/drawing/2014/main" id="{8B84B633-BAAE-49E0-9E05-8AFBD9227D8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946803" y="7886700"/>
            <a:ext cx="3969597" cy="1905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Lucida Sans" panose="020B060203050402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Lucida Sans" panose="020B0602030504020204" pitchFamily="34" charset="0"/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24D95244-D46E-46FD-841C-13F36C23C0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42563" y="800100"/>
            <a:ext cx="16405665" cy="1958975"/>
          </a:xfrm>
        </p:spPr>
        <p:txBody>
          <a:bodyPr>
            <a:normAutofit/>
          </a:bodyPr>
          <a:lstStyle>
            <a:lvl1pPr marL="0" indent="0" algn="ctr">
              <a:buNone/>
              <a:defRPr sz="9600" cap="all" baseline="0">
                <a:solidFill>
                  <a:schemeClr val="tx1"/>
                </a:solidFill>
                <a:latin typeface="Lucida Sans" panose="020B0602030504020204" pitchFamily="34" charset="0"/>
              </a:defRPr>
            </a:lvl1pPr>
            <a:lvl2pPr marL="457200" indent="0" algn="ctr">
              <a:buNone/>
              <a:defRPr sz="8800" cap="all" baseline="0">
                <a:solidFill>
                  <a:schemeClr val="tx1"/>
                </a:solidFill>
                <a:latin typeface="Lucida Sans" panose="020B0602030504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endParaRPr lang="en-US" dirty="0"/>
          </a:p>
        </p:txBody>
      </p:sp>
      <p:sp>
        <p:nvSpPr>
          <p:cNvPr id="44" name="Freeform 23">
            <a:extLst>
              <a:ext uri="{FF2B5EF4-FFF2-40B4-BE49-F238E27FC236}">
                <a16:creationId xmlns:a16="http://schemas.microsoft.com/office/drawing/2014/main" id="{74D18A31-4CBB-4B42-9D2C-6F77159FA60D}"/>
              </a:ext>
            </a:extLst>
          </p:cNvPr>
          <p:cNvSpPr/>
          <p:nvPr userDrawn="1"/>
        </p:nvSpPr>
        <p:spPr>
          <a:xfrm>
            <a:off x="6858000" y="3162300"/>
            <a:ext cx="4572000" cy="4572000"/>
          </a:xfrm>
          <a:custGeom>
            <a:avLst/>
            <a:gdLst/>
            <a:ahLst/>
            <a:cxnLst/>
            <a:rect l="l" t="t" r="r" b="b"/>
            <a:pathLst>
              <a:path w="6350000" h="6350000">
                <a:moveTo>
                  <a:pt x="3175000" y="0"/>
                </a:moveTo>
                <a:cubicBezTo>
                  <a:pt x="1423670" y="0"/>
                  <a:pt x="0" y="1424940"/>
                  <a:pt x="0" y="3175000"/>
                </a:cubicBezTo>
                <a:cubicBezTo>
                  <a:pt x="0" y="4925060"/>
                  <a:pt x="1423670" y="6350000"/>
                  <a:pt x="3175000" y="6350000"/>
                </a:cubicBezTo>
                <a:cubicBezTo>
                  <a:pt x="4925060" y="6350000"/>
                  <a:pt x="6350000" y="4926330"/>
                  <a:pt x="6350000" y="3175000"/>
                </a:cubicBezTo>
                <a:cubicBezTo>
                  <a:pt x="6350000" y="1424940"/>
                  <a:pt x="4926330" y="0"/>
                  <a:pt x="3175000" y="0"/>
                </a:cubicBezTo>
                <a:close/>
                <a:moveTo>
                  <a:pt x="3175000" y="5833110"/>
                </a:moveTo>
                <a:cubicBezTo>
                  <a:pt x="1709420" y="5833110"/>
                  <a:pt x="516890" y="4640580"/>
                  <a:pt x="516890" y="3175000"/>
                </a:cubicBezTo>
                <a:cubicBezTo>
                  <a:pt x="516890" y="1709420"/>
                  <a:pt x="1709420" y="516890"/>
                  <a:pt x="3175000" y="516890"/>
                </a:cubicBezTo>
                <a:cubicBezTo>
                  <a:pt x="4640580" y="516890"/>
                  <a:pt x="5833110" y="1709420"/>
                  <a:pt x="5833110" y="3175000"/>
                </a:cubicBezTo>
                <a:cubicBezTo>
                  <a:pt x="5833110" y="4640580"/>
                  <a:pt x="4640580" y="5833110"/>
                  <a:pt x="3175000" y="583311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45" name="Freeform 23">
            <a:extLst>
              <a:ext uri="{FF2B5EF4-FFF2-40B4-BE49-F238E27FC236}">
                <a16:creationId xmlns:a16="http://schemas.microsoft.com/office/drawing/2014/main" id="{010A4C44-EBF4-4282-A6C9-793E86E6A4A5}"/>
              </a:ext>
            </a:extLst>
          </p:cNvPr>
          <p:cNvSpPr/>
          <p:nvPr userDrawn="1"/>
        </p:nvSpPr>
        <p:spPr>
          <a:xfrm>
            <a:off x="12477750" y="3162300"/>
            <a:ext cx="4572000" cy="4572000"/>
          </a:xfrm>
          <a:custGeom>
            <a:avLst/>
            <a:gdLst/>
            <a:ahLst/>
            <a:cxnLst/>
            <a:rect l="l" t="t" r="r" b="b"/>
            <a:pathLst>
              <a:path w="6350000" h="6350000">
                <a:moveTo>
                  <a:pt x="3175000" y="0"/>
                </a:moveTo>
                <a:cubicBezTo>
                  <a:pt x="1423670" y="0"/>
                  <a:pt x="0" y="1424940"/>
                  <a:pt x="0" y="3175000"/>
                </a:cubicBezTo>
                <a:cubicBezTo>
                  <a:pt x="0" y="4925060"/>
                  <a:pt x="1423670" y="6350000"/>
                  <a:pt x="3175000" y="6350000"/>
                </a:cubicBezTo>
                <a:cubicBezTo>
                  <a:pt x="4925060" y="6350000"/>
                  <a:pt x="6350000" y="4926330"/>
                  <a:pt x="6350000" y="3175000"/>
                </a:cubicBezTo>
                <a:cubicBezTo>
                  <a:pt x="6350000" y="1424940"/>
                  <a:pt x="4926330" y="0"/>
                  <a:pt x="3175000" y="0"/>
                </a:cubicBezTo>
                <a:close/>
                <a:moveTo>
                  <a:pt x="3175000" y="5833110"/>
                </a:moveTo>
                <a:cubicBezTo>
                  <a:pt x="1709420" y="5833110"/>
                  <a:pt x="516890" y="4640580"/>
                  <a:pt x="516890" y="3175000"/>
                </a:cubicBezTo>
                <a:cubicBezTo>
                  <a:pt x="516890" y="1709420"/>
                  <a:pt x="1709420" y="516890"/>
                  <a:pt x="3175000" y="516890"/>
                </a:cubicBezTo>
                <a:cubicBezTo>
                  <a:pt x="4640580" y="516890"/>
                  <a:pt x="5833110" y="1709420"/>
                  <a:pt x="5833110" y="3175000"/>
                </a:cubicBezTo>
                <a:cubicBezTo>
                  <a:pt x="5833110" y="4640580"/>
                  <a:pt x="4640580" y="5833110"/>
                  <a:pt x="3175000" y="583311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EA45AAA1-EB5F-4E78-873C-83AD3CE18028}"/>
              </a:ext>
            </a:extLst>
          </p:cNvPr>
          <p:cNvSpPr/>
          <p:nvPr userDrawn="1"/>
        </p:nvSpPr>
        <p:spPr>
          <a:xfrm>
            <a:off x="0" y="0"/>
            <a:ext cx="18294506" cy="10287000"/>
          </a:xfrm>
          <a:prstGeom prst="rect">
            <a:avLst/>
          </a:prstGeom>
          <a:solidFill>
            <a:srgbClr val="A077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2">
            <a:extLst>
              <a:ext uri="{FF2B5EF4-FFF2-40B4-BE49-F238E27FC236}">
                <a16:creationId xmlns:a16="http://schemas.microsoft.com/office/drawing/2014/main" id="{A2F9B04B-5D33-415E-9C0F-8B347BECD280}"/>
              </a:ext>
            </a:extLst>
          </p:cNvPr>
          <p:cNvGrpSpPr/>
          <p:nvPr userDrawn="1"/>
        </p:nvGrpSpPr>
        <p:grpSpPr>
          <a:xfrm rot="-5400000">
            <a:off x="11733024" y="3730767"/>
            <a:ext cx="6561483" cy="6550984"/>
            <a:chOff x="0" y="0"/>
            <a:chExt cx="6350000" cy="6339840"/>
          </a:xfrm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DF3A85C9-FFE7-457B-BD94-7A6CB09E05BA}"/>
                </a:ext>
              </a:extLst>
            </p:cNvPr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849600" y="9791700"/>
            <a:ext cx="21336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0" name="Group 4">
            <a:extLst>
              <a:ext uri="{FF2B5EF4-FFF2-40B4-BE49-F238E27FC236}">
                <a16:creationId xmlns:a16="http://schemas.microsoft.com/office/drawing/2014/main" id="{DED01A8A-08E8-4007-A90C-A98F4F917A3A}"/>
              </a:ext>
            </a:extLst>
          </p:cNvPr>
          <p:cNvGrpSpPr/>
          <p:nvPr userDrawn="1"/>
        </p:nvGrpSpPr>
        <p:grpSpPr>
          <a:xfrm rot="5400000">
            <a:off x="-5249" y="5249"/>
            <a:ext cx="6561483" cy="6550984"/>
            <a:chOff x="0" y="0"/>
            <a:chExt cx="6350000" cy="6339840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AFF72644-E15A-450A-9694-22D46FCE45EB}"/>
                </a:ext>
              </a:extLst>
            </p:cNvPr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24D95244-D46E-46FD-841C-13F36C23C0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42563" y="800100"/>
            <a:ext cx="16405665" cy="1958975"/>
          </a:xfrm>
        </p:spPr>
        <p:txBody>
          <a:bodyPr>
            <a:normAutofit/>
          </a:bodyPr>
          <a:lstStyle>
            <a:lvl1pPr marL="0" indent="0" algn="ctr">
              <a:buNone/>
              <a:defRPr sz="9600" cap="all" baseline="0">
                <a:solidFill>
                  <a:schemeClr val="tx1"/>
                </a:solidFill>
                <a:latin typeface="Lucida Sans" panose="020B0602030504020204" pitchFamily="34" charset="0"/>
              </a:defRPr>
            </a:lvl1pPr>
            <a:lvl2pPr marL="457200" indent="0" algn="ctr">
              <a:buNone/>
              <a:defRPr sz="8800" cap="all" baseline="0">
                <a:solidFill>
                  <a:schemeClr val="tx1"/>
                </a:solidFill>
                <a:latin typeface="Lucida Sans" panose="020B0602030504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683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60" r:id="rId9"/>
    <p:sldLayoutId id="2147483655" r:id="rId10"/>
    <p:sldLayoutId id="2147483658" r:id="rId11"/>
    <p:sldLayoutId id="2147483659" r:id="rId12"/>
    <p:sldLayoutId id="2147483662" r:id="rId13"/>
    <p:sldLayoutId id="2147483661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Lucida Sans" panose="020B0602030504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Lucida Sans" panose="020B0602030504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Lucida Sans" panose="020B0602030504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Lucida Sans" panose="020B0602030504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Lucida Sans" panose="020B0602030504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Lucida Sans" panose="020B06020305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chart" Target="../charts/char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jpe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6CF7D18-CC37-4021-86CC-041713EDF0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1925" y="3280714"/>
            <a:ext cx="11356737" cy="1270992"/>
          </a:xfrm>
        </p:spPr>
        <p:txBody>
          <a:bodyPr/>
          <a:lstStyle/>
          <a:p>
            <a:r>
              <a:rPr lang="en-US" dirty="0">
                <a:solidFill>
                  <a:srgbClr val="512888"/>
                </a:solidFill>
                <a:latin typeface="Lucida Sans" panose="020B0602030504020204" pitchFamily="34" charset="0"/>
              </a:rPr>
              <a:t>Weed Management</a:t>
            </a:r>
            <a:endParaRPr lang="en-US" sz="4000" dirty="0">
              <a:solidFill>
                <a:srgbClr val="512888"/>
              </a:solidFill>
              <a:latin typeface="Lucida Sans" panose="020B0602030504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AA0CAA-96E1-46A1-B2FC-4F41B8C1D4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25430" y="4551706"/>
            <a:ext cx="11420241" cy="1579906"/>
          </a:xfrm>
        </p:spPr>
        <p:txBody>
          <a:bodyPr/>
          <a:lstStyle/>
          <a:p>
            <a:r>
              <a:rPr lang="en-US" sz="7000" b="0" cap="none" dirty="0">
                <a:solidFill>
                  <a:srgbClr val="A077D7"/>
                </a:solidFill>
                <a:latin typeface="Lucida Sans" panose="020B0602030504020204" pitchFamily="34" charset="0"/>
              </a:rPr>
              <a:t>in the Age of </a:t>
            </a:r>
            <a:br>
              <a:rPr lang="en-US" sz="7000" dirty="0">
                <a:solidFill>
                  <a:srgbClr val="A077D7"/>
                </a:solidFill>
                <a:latin typeface="Lucida Sans" panose="020B0602030504020204" pitchFamily="34" charset="0"/>
              </a:rPr>
            </a:br>
            <a:r>
              <a:rPr lang="en-US" sz="8000" dirty="0">
                <a:latin typeface="Lucida Sans" panose="020B0602030504020204" pitchFamily="34" charset="0"/>
              </a:rPr>
              <a:t>New Technology</a:t>
            </a:r>
            <a:endParaRPr lang="en-US" sz="7000" dirty="0">
              <a:latin typeface="Lucida Sans" panose="020B0602030504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0061FD-5DAB-4B7A-8C79-EFC5E6B8CD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25430" y="7178302"/>
            <a:ext cx="11293232" cy="1698998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Lucida Sans" panose="020B0602030504020204" pitchFamily="34" charset="0"/>
              </a:rPr>
              <a:t>Sarah Lancaster</a:t>
            </a:r>
          </a:p>
          <a:p>
            <a:r>
              <a:rPr lang="en-US" sz="2400" i="1" dirty="0">
                <a:latin typeface="Lucida Sans" panose="020B0602030504020204" pitchFamily="34" charset="0"/>
              </a:rPr>
              <a:t>Assistant Professor and Extension Specialist – Weed Management</a:t>
            </a:r>
          </a:p>
        </p:txBody>
      </p:sp>
    </p:spTree>
    <p:extLst>
      <p:ext uri="{BB962C8B-B14F-4D97-AF65-F5344CB8AC3E}">
        <p14:creationId xmlns:p14="http://schemas.microsoft.com/office/powerpoint/2010/main" val="15405013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3CCED9-167F-4FD3-B3DD-6176AA5FD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10</a:t>
            </a:fld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76F72A92-09A6-40B0-AD36-BA5A8D5444F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6183" t="-26611" r="3410" b="-25979"/>
          <a:stretch/>
        </p:blipFill>
        <p:spPr>
          <a:xfrm>
            <a:off x="10272385" y="138248"/>
            <a:ext cx="7876278" cy="9969137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B94BFB6-49C5-4341-ACC5-BB782E9237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037066" y="2395010"/>
            <a:ext cx="7920734" cy="1260475"/>
          </a:xfrm>
        </p:spPr>
        <p:txBody>
          <a:bodyPr>
            <a:normAutofit/>
          </a:bodyPr>
          <a:lstStyle/>
          <a:p>
            <a:endParaRPr lang="en-US" sz="4400" dirty="0">
              <a:solidFill>
                <a:schemeClr val="tx1"/>
              </a:solidFill>
            </a:endParaRPr>
          </a:p>
          <a:p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AB832FE-56B7-4844-95B7-392E0B9012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61798" y="3025248"/>
            <a:ext cx="8129588" cy="6690252"/>
          </a:xfrm>
        </p:spPr>
        <p:txBody>
          <a:bodyPr/>
          <a:lstStyle/>
          <a:p>
            <a:r>
              <a:rPr lang="en-US" dirty="0">
                <a:latin typeface="Lucida Sans" panose="020B0602030504020204" pitchFamily="34" charset="0"/>
              </a:rPr>
              <a:t>See &amp; Spray Ultimate and </a:t>
            </a:r>
            <a:r>
              <a:rPr lang="en-US" dirty="0" err="1">
                <a:latin typeface="Lucida Sans" panose="020B0602030504020204" pitchFamily="34" charset="0"/>
              </a:rPr>
              <a:t>GreenEye</a:t>
            </a:r>
            <a:endParaRPr lang="en-US" dirty="0">
              <a:latin typeface="Lucida Sans" panose="020B0602030504020204" pitchFamily="34" charset="0"/>
            </a:endParaRPr>
          </a:p>
          <a:p>
            <a:endParaRPr lang="en-US" dirty="0">
              <a:latin typeface="Lucida Sans" panose="020B0602030504020204" pitchFamily="34" charset="0"/>
            </a:endParaRPr>
          </a:p>
          <a:p>
            <a:r>
              <a:rPr lang="en-US" dirty="0">
                <a:latin typeface="Lucida Sans" panose="020B0602030504020204" pitchFamily="34" charset="0"/>
              </a:rPr>
              <a:t>Targeted application + broadcast</a:t>
            </a:r>
          </a:p>
          <a:p>
            <a:endParaRPr lang="en-US" dirty="0">
              <a:latin typeface="Lucida Sans" panose="020B0602030504020204" pitchFamily="34" charset="0"/>
            </a:endParaRPr>
          </a:p>
          <a:p>
            <a:r>
              <a:rPr lang="en-US" dirty="0">
                <a:latin typeface="Lucida Sans" panose="020B0602030504020204" pitchFamily="34" charset="0"/>
              </a:rPr>
              <a:t>Avoid some incompatibility/antagonism</a:t>
            </a:r>
          </a:p>
          <a:p>
            <a:endParaRPr lang="en-US" dirty="0">
              <a:latin typeface="Lucida Sans" panose="020B0602030504020204" pitchFamily="34" charset="0"/>
            </a:endParaRPr>
          </a:p>
          <a:p>
            <a:r>
              <a:rPr lang="en-US" dirty="0">
                <a:latin typeface="Lucida Sans" panose="020B0602030504020204" pitchFamily="34" charset="0"/>
              </a:rPr>
              <a:t>Optimize tank conditions </a:t>
            </a:r>
          </a:p>
          <a:p>
            <a:r>
              <a:rPr lang="en-US" dirty="0">
                <a:latin typeface="Lucida Sans" panose="020B0602030504020204" pitchFamily="34" charset="0"/>
              </a:rPr>
              <a:t>   pH, adjuvants, etc.</a:t>
            </a:r>
          </a:p>
          <a:p>
            <a:endParaRPr lang="en-US" dirty="0">
              <a:latin typeface="Lucida Sans" panose="020B0602030504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3CC1DCF-622C-43BD-B05A-E087772C881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61798" y="1562100"/>
            <a:ext cx="8510587" cy="1143000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Dual Booms/Tanks</a:t>
            </a:r>
          </a:p>
        </p:txBody>
      </p:sp>
    </p:spTree>
    <p:extLst>
      <p:ext uri="{BB962C8B-B14F-4D97-AF65-F5344CB8AC3E}">
        <p14:creationId xmlns:p14="http://schemas.microsoft.com/office/powerpoint/2010/main" val="18320945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0853D8-20B5-45C5-AFA0-E15655A9C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11</a:t>
            </a:fld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9A720EE-D522-4DE0-9793-5E2D40212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9400" y="876300"/>
            <a:ext cx="10287000" cy="1143000"/>
          </a:xfrm>
        </p:spPr>
        <p:txBody>
          <a:bodyPr>
            <a:normAutofit/>
          </a:bodyPr>
          <a:lstStyle/>
          <a:p>
            <a:pPr algn="l"/>
            <a:r>
              <a:rPr lang="en-US" sz="6000" b="1" dirty="0">
                <a:latin typeface="Lucida Sans" panose="020B0602030504020204" pitchFamily="34" charset="0"/>
              </a:rPr>
              <a:t>Demonstration</a:t>
            </a:r>
          </a:p>
        </p:txBody>
      </p:sp>
      <p:sp>
        <p:nvSpPr>
          <p:cNvPr id="7" name="Content Placeholder 9">
            <a:extLst>
              <a:ext uri="{FF2B5EF4-FFF2-40B4-BE49-F238E27FC236}">
                <a16:creationId xmlns:a16="http://schemas.microsoft.com/office/drawing/2014/main" id="{79A1AF41-8117-409A-B85F-D8A2AEAEBC37}"/>
              </a:ext>
            </a:extLst>
          </p:cNvPr>
          <p:cNvSpPr txBox="1">
            <a:spLocks/>
          </p:cNvSpPr>
          <p:nvPr/>
        </p:nvSpPr>
        <p:spPr>
          <a:xfrm>
            <a:off x="6629401" y="2390139"/>
            <a:ext cx="104394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Arial" pitchFamily="34" charset="0"/>
              <a:buNone/>
            </a:pPr>
            <a:r>
              <a:rPr lang="en-US" sz="4400" dirty="0">
                <a:latin typeface="Lucida Sans" panose="020B0602030504020204" pitchFamily="34" charset="0"/>
              </a:rPr>
              <a:t>See &amp; Spray treated 55% of area covered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460266-AC93-4817-B9CA-5111675437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583" y="876300"/>
            <a:ext cx="4269555" cy="56051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8641B0-91D5-4D77-8AA1-E067CC5011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9398" y="4164510"/>
            <a:ext cx="3927471" cy="5715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AE336D9-D16D-4514-A206-8576CA7091BA}"/>
              </a:ext>
            </a:extLst>
          </p:cNvPr>
          <p:cNvSpPr/>
          <p:nvPr/>
        </p:nvSpPr>
        <p:spPr>
          <a:xfrm>
            <a:off x="9381133" y="6144261"/>
            <a:ext cx="868062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Lucida Sans" panose="020B0602030504020204" pitchFamily="34" charset="0"/>
              </a:rPr>
              <a:t>Used 350 gallons less spray solution</a:t>
            </a:r>
          </a:p>
          <a:p>
            <a:pPr marL="571500" indent="-280988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Lucida Sans" panose="020B0602030504020204" pitchFamily="34" charset="0"/>
              </a:rPr>
              <a:t>Reduced herbicide use by</a:t>
            </a:r>
          </a:p>
          <a:p>
            <a:pPr marL="571500" indent="-280988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Lucida Sans" panose="020B0602030504020204" pitchFamily="34" charset="0"/>
              </a:rPr>
              <a:t>5.9 gallons Liberty</a:t>
            </a:r>
          </a:p>
          <a:p>
            <a:pPr marL="571500" indent="-280988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Lucida Sans" panose="020B0602030504020204" pitchFamily="34" charset="0"/>
              </a:rPr>
              <a:t>1.1 gallons NIS</a:t>
            </a:r>
          </a:p>
          <a:p>
            <a:pPr marL="571500" indent="-280988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Lucida Sans" panose="020B0602030504020204" pitchFamily="34" charset="0"/>
              </a:rPr>
              <a:t>70 </a:t>
            </a:r>
            <a:r>
              <a:rPr lang="en-US" sz="3600" dirty="0" err="1">
                <a:solidFill>
                  <a:schemeClr val="bg1"/>
                </a:solidFill>
                <a:latin typeface="Lucida Sans" panose="020B0602030504020204" pitchFamily="34" charset="0"/>
              </a:rPr>
              <a:t>lbs</a:t>
            </a:r>
            <a:r>
              <a:rPr lang="en-US" sz="3600" dirty="0">
                <a:solidFill>
                  <a:schemeClr val="bg1"/>
                </a:solidFill>
                <a:latin typeface="Lucida Sans" panose="020B0602030504020204" pitchFamily="34" charset="0"/>
              </a:rPr>
              <a:t> AMS</a:t>
            </a:r>
          </a:p>
        </p:txBody>
      </p:sp>
    </p:spTree>
    <p:extLst>
      <p:ext uri="{BB962C8B-B14F-4D97-AF65-F5344CB8AC3E}">
        <p14:creationId xmlns:p14="http://schemas.microsoft.com/office/powerpoint/2010/main" val="24445536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260E43-3997-4E68-987C-05060DE0BA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666435"/>
            <a:ext cx="15579829" cy="776549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4D6992B-0C64-440D-82DE-CAFA29C1F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609" y="125969"/>
            <a:ext cx="16381011" cy="1367552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Lucida Sans" panose="020B0602030504020204" pitchFamily="34" charset="0"/>
              </a:rPr>
              <a:t>Two-boom systems might reduce antagonism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B256AD-3E41-4352-B1B7-BCA73F8C6B4D}"/>
              </a:ext>
            </a:extLst>
          </p:cNvPr>
          <p:cNvSpPr txBox="1"/>
          <p:nvPr/>
        </p:nvSpPr>
        <p:spPr>
          <a:xfrm>
            <a:off x="223345" y="9791700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Merritt et al. 2020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26A0E4-3E1D-473F-B38D-24DCA5A8E7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49"/>
          <a:stretch/>
        </p:blipFill>
        <p:spPr>
          <a:xfrm>
            <a:off x="10856683" y="1409700"/>
            <a:ext cx="7120514" cy="393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4579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055C0D9-B663-4096-B43A-20CA4C45C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494" y="0"/>
            <a:ext cx="16381011" cy="1988345"/>
          </a:xfrm>
        </p:spPr>
        <p:txBody>
          <a:bodyPr>
            <a:normAutofit/>
          </a:bodyPr>
          <a:lstStyle/>
          <a:p>
            <a:r>
              <a:rPr lang="en-US" sz="4800" b="1" dirty="0"/>
              <a:t>Influence of EPOST Application Method </a:t>
            </a:r>
            <a:br>
              <a:rPr lang="en-US" sz="4800" b="1" dirty="0"/>
            </a:br>
            <a:r>
              <a:rPr lang="en-US" sz="4800" b="1" dirty="0"/>
              <a:t>on Weed control14 DTA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7F4FD4-ABCF-40AB-BBE9-5E07FC31748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3949855" y="9791700"/>
            <a:ext cx="4114800" cy="547688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13</a:t>
            </a:fld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6FEE5867-E911-4184-841E-911489DFF2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56792034"/>
              </p:ext>
            </p:extLst>
          </p:nvPr>
        </p:nvGraphicFramePr>
        <p:xfrm>
          <a:off x="5182595" y="1746646"/>
          <a:ext cx="11848105" cy="711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19ED8FF-516E-4992-9B2A-A7007B4EF32F}"/>
              </a:ext>
            </a:extLst>
          </p:cNvPr>
          <p:cNvSpPr txBox="1">
            <a:spLocks/>
          </p:cNvSpPr>
          <p:nvPr/>
        </p:nvSpPr>
        <p:spPr>
          <a:xfrm>
            <a:off x="533400" y="2857500"/>
            <a:ext cx="4540748" cy="4069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Arial" pitchFamily="34" charset="0"/>
              <a:buNone/>
            </a:pPr>
            <a:r>
              <a:rPr lang="en-US" sz="2400" dirty="0">
                <a:latin typeface="Lucida Sans" panose="020B0602030504020204" pitchFamily="34" charset="0"/>
              </a:rPr>
              <a:t>BC = </a:t>
            </a:r>
            <a:r>
              <a:rPr lang="en-US" sz="2400" dirty="0" err="1">
                <a:latin typeface="Lucida Sans" panose="020B0602030504020204" pitchFamily="34" charset="0"/>
              </a:rPr>
              <a:t>Engenia</a:t>
            </a:r>
            <a:r>
              <a:rPr lang="en-US" sz="2400" dirty="0">
                <a:latin typeface="Lucida Sans" panose="020B0602030504020204" pitchFamily="34" charset="0"/>
              </a:rPr>
              <a:t> + Select Max</a:t>
            </a:r>
          </a:p>
          <a:p>
            <a:pPr marL="68580" indent="0">
              <a:buFont typeface="Arial" pitchFamily="34" charset="0"/>
              <a:buNone/>
            </a:pPr>
            <a:endParaRPr lang="en-US" sz="2400" dirty="0">
              <a:latin typeface="Lucida Sans" panose="020B0602030504020204" pitchFamily="34" charset="0"/>
            </a:endParaRPr>
          </a:p>
          <a:p>
            <a:pPr marL="68580" indent="0">
              <a:buFont typeface="Arial" pitchFamily="34" charset="0"/>
              <a:buNone/>
            </a:pPr>
            <a:r>
              <a:rPr lang="en-US" sz="2400" dirty="0">
                <a:latin typeface="Lucida Sans" panose="020B0602030504020204" pitchFamily="34" charset="0"/>
              </a:rPr>
              <a:t>TA = </a:t>
            </a:r>
            <a:r>
              <a:rPr lang="en-US" sz="2400" dirty="0" err="1">
                <a:latin typeface="Lucida Sans" panose="020B0602030504020204" pitchFamily="34" charset="0"/>
              </a:rPr>
              <a:t>Engenia</a:t>
            </a:r>
            <a:r>
              <a:rPr lang="en-US" sz="2400" dirty="0">
                <a:latin typeface="Lucida Sans" panose="020B0602030504020204" pitchFamily="34" charset="0"/>
              </a:rPr>
              <a:t> + Select Max</a:t>
            </a:r>
          </a:p>
          <a:p>
            <a:pPr marL="68580" indent="0">
              <a:buFont typeface="Arial" pitchFamily="34" charset="0"/>
              <a:buNone/>
            </a:pPr>
            <a:endParaRPr lang="en-US" sz="2400" dirty="0">
              <a:latin typeface="Lucida Sans" panose="020B0602030504020204" pitchFamily="34" charset="0"/>
            </a:endParaRPr>
          </a:p>
          <a:p>
            <a:pPr marL="68580" indent="0">
              <a:buFont typeface="Arial" pitchFamily="34" charset="0"/>
              <a:buNone/>
            </a:pPr>
            <a:r>
              <a:rPr lang="en-US" sz="2400" dirty="0">
                <a:latin typeface="Lucida Sans" panose="020B0602030504020204" pitchFamily="34" charset="0"/>
              </a:rPr>
              <a:t>BCR + TA = Warrant + </a:t>
            </a:r>
            <a:r>
              <a:rPr lang="en-US" sz="2400" dirty="0" err="1">
                <a:latin typeface="Lucida Sans" panose="020B0602030504020204" pitchFamily="34" charset="0"/>
              </a:rPr>
              <a:t>Engenia</a:t>
            </a:r>
            <a:r>
              <a:rPr lang="en-US" sz="2400" dirty="0">
                <a:latin typeface="Lucida Sans" panose="020B0602030504020204" pitchFamily="34" charset="0"/>
              </a:rPr>
              <a:t> + Select Max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E15121-A037-491E-A631-4C9D8623994D}"/>
              </a:ext>
            </a:extLst>
          </p:cNvPr>
          <p:cNvSpPr txBox="1"/>
          <p:nvPr/>
        </p:nvSpPr>
        <p:spPr>
          <a:xfrm>
            <a:off x="223345" y="9791700"/>
            <a:ext cx="1757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Avent et al. 2024</a:t>
            </a:r>
          </a:p>
        </p:txBody>
      </p:sp>
    </p:spTree>
    <p:extLst>
      <p:ext uri="{BB962C8B-B14F-4D97-AF65-F5344CB8AC3E}">
        <p14:creationId xmlns:p14="http://schemas.microsoft.com/office/powerpoint/2010/main" val="9081429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055C0D9-B663-4096-B43A-20CA4C45C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494" y="0"/>
            <a:ext cx="16381011" cy="1988345"/>
          </a:xfrm>
        </p:spPr>
        <p:txBody>
          <a:bodyPr>
            <a:normAutofit/>
          </a:bodyPr>
          <a:lstStyle/>
          <a:p>
            <a:r>
              <a:rPr lang="en-US" sz="4800" b="1" dirty="0"/>
              <a:t>Influence of EPOST Application Method </a:t>
            </a:r>
            <a:br>
              <a:rPr lang="en-US" sz="4800" b="1" dirty="0"/>
            </a:br>
            <a:r>
              <a:rPr lang="en-US" sz="4800" b="1" dirty="0"/>
              <a:t>on Soybean Injury 14 DTA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7F4FD4-ABCF-40AB-BBE9-5E07FC31748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3949855" y="9782908"/>
            <a:ext cx="4114800" cy="547688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14</a:t>
            </a:fld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6FEE5867-E911-4184-841E-911489DFF2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63324075"/>
              </p:ext>
            </p:extLst>
          </p:nvPr>
        </p:nvGraphicFramePr>
        <p:xfrm>
          <a:off x="5182595" y="1746646"/>
          <a:ext cx="11848105" cy="711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19ED8FF-516E-4992-9B2A-A7007B4EF32F}"/>
              </a:ext>
            </a:extLst>
          </p:cNvPr>
          <p:cNvSpPr txBox="1">
            <a:spLocks/>
          </p:cNvSpPr>
          <p:nvPr/>
        </p:nvSpPr>
        <p:spPr>
          <a:xfrm>
            <a:off x="533400" y="2857500"/>
            <a:ext cx="4540748" cy="4069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Arial" pitchFamily="34" charset="0"/>
              <a:buNone/>
            </a:pPr>
            <a:r>
              <a:rPr lang="en-US" sz="2400" dirty="0">
                <a:latin typeface="Lucida Sans" panose="020B0602030504020204" pitchFamily="34" charset="0"/>
              </a:rPr>
              <a:t>BC = </a:t>
            </a:r>
            <a:r>
              <a:rPr lang="en-US" sz="2400" dirty="0" err="1">
                <a:latin typeface="Lucida Sans" panose="020B0602030504020204" pitchFamily="34" charset="0"/>
              </a:rPr>
              <a:t>Engenia</a:t>
            </a:r>
            <a:r>
              <a:rPr lang="en-US" sz="2400" dirty="0">
                <a:latin typeface="Lucida Sans" panose="020B0602030504020204" pitchFamily="34" charset="0"/>
              </a:rPr>
              <a:t> + Select Max</a:t>
            </a:r>
          </a:p>
          <a:p>
            <a:pPr marL="68580" indent="0">
              <a:buFont typeface="Arial" pitchFamily="34" charset="0"/>
              <a:buNone/>
            </a:pPr>
            <a:endParaRPr lang="en-US" sz="2400" dirty="0">
              <a:latin typeface="Lucida Sans" panose="020B0602030504020204" pitchFamily="34" charset="0"/>
            </a:endParaRPr>
          </a:p>
          <a:p>
            <a:pPr marL="68580" indent="0">
              <a:buFont typeface="Arial" pitchFamily="34" charset="0"/>
              <a:buNone/>
            </a:pPr>
            <a:r>
              <a:rPr lang="en-US" sz="2400" dirty="0">
                <a:latin typeface="Lucida Sans" panose="020B0602030504020204" pitchFamily="34" charset="0"/>
              </a:rPr>
              <a:t>TA = </a:t>
            </a:r>
            <a:r>
              <a:rPr lang="en-US" sz="2400" dirty="0" err="1">
                <a:latin typeface="Lucida Sans" panose="020B0602030504020204" pitchFamily="34" charset="0"/>
              </a:rPr>
              <a:t>Engenia</a:t>
            </a:r>
            <a:r>
              <a:rPr lang="en-US" sz="2400" dirty="0">
                <a:latin typeface="Lucida Sans" panose="020B0602030504020204" pitchFamily="34" charset="0"/>
              </a:rPr>
              <a:t> + Select Max</a:t>
            </a:r>
          </a:p>
          <a:p>
            <a:pPr marL="68580" indent="0">
              <a:buFont typeface="Arial" pitchFamily="34" charset="0"/>
              <a:buNone/>
            </a:pPr>
            <a:endParaRPr lang="en-US" sz="2400" dirty="0">
              <a:latin typeface="Lucida Sans" panose="020B0602030504020204" pitchFamily="34" charset="0"/>
            </a:endParaRPr>
          </a:p>
          <a:p>
            <a:pPr marL="68580" indent="0">
              <a:buFont typeface="Arial" pitchFamily="34" charset="0"/>
              <a:buNone/>
            </a:pPr>
            <a:r>
              <a:rPr lang="en-US" sz="2400" dirty="0">
                <a:latin typeface="Lucida Sans" panose="020B0602030504020204" pitchFamily="34" charset="0"/>
              </a:rPr>
              <a:t>BCR + TA = Warrant + </a:t>
            </a:r>
            <a:r>
              <a:rPr lang="en-US" sz="2400" dirty="0" err="1">
                <a:latin typeface="Lucida Sans" panose="020B0602030504020204" pitchFamily="34" charset="0"/>
              </a:rPr>
              <a:t>Engenia</a:t>
            </a:r>
            <a:r>
              <a:rPr lang="en-US" sz="2400" dirty="0">
                <a:latin typeface="Lucida Sans" panose="020B0602030504020204" pitchFamily="34" charset="0"/>
              </a:rPr>
              <a:t> + Select Max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E15121-A037-491E-A631-4C9D8623994D}"/>
              </a:ext>
            </a:extLst>
          </p:cNvPr>
          <p:cNvSpPr txBox="1"/>
          <p:nvPr/>
        </p:nvSpPr>
        <p:spPr>
          <a:xfrm>
            <a:off x="223345" y="9791700"/>
            <a:ext cx="1757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Avent et al. 2024</a:t>
            </a:r>
          </a:p>
        </p:txBody>
      </p:sp>
    </p:spTree>
    <p:extLst>
      <p:ext uri="{BB962C8B-B14F-4D97-AF65-F5344CB8AC3E}">
        <p14:creationId xmlns:p14="http://schemas.microsoft.com/office/powerpoint/2010/main" val="23309652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3D390DB-972C-47C3-98A6-75F50F68D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57500"/>
            <a:ext cx="10744200" cy="6172200"/>
          </a:xfrm>
        </p:spPr>
        <p:txBody>
          <a:bodyPr>
            <a:normAutofit fontScale="90000"/>
          </a:bodyPr>
          <a:lstStyle/>
          <a:p>
            <a:r>
              <a:rPr lang="en-US" sz="5400" b="1" dirty="0"/>
              <a:t>Which type of targeted application system </a:t>
            </a:r>
            <a:br>
              <a:rPr lang="en-US" sz="5400" b="1" dirty="0"/>
            </a:br>
            <a:r>
              <a:rPr lang="en-US" sz="5400" dirty="0"/>
              <a:t>(Green on green, green on brown, single tank, dual tank, </a:t>
            </a:r>
            <a:r>
              <a:rPr lang="en-US" sz="5400" dirty="0" err="1"/>
              <a:t>etc</a:t>
            </a:r>
            <a:r>
              <a:rPr lang="en-US" sz="5400" dirty="0"/>
              <a:t>) </a:t>
            </a:r>
            <a:br>
              <a:rPr lang="en-US" sz="5400" dirty="0"/>
            </a:br>
            <a:r>
              <a:rPr lang="en-US" sz="5400" b="1" dirty="0"/>
              <a:t>do you think has the most potential usefulness in your operation?</a:t>
            </a:r>
            <a:br>
              <a:rPr lang="en-US" sz="5400" b="1" dirty="0"/>
            </a:b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42801304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C3764C-C184-41FE-95E9-5545E8EDA0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1000" y="2548308"/>
            <a:ext cx="11887199" cy="70532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cap="all" dirty="0">
                <a:solidFill>
                  <a:schemeClr val="bg1"/>
                </a:solidFill>
                <a:cs typeface="Arial" panose="020B0604020202020204" pitchFamily="34" charset="0"/>
              </a:rPr>
              <a:t>Study Methods</a:t>
            </a:r>
          </a:p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  <a:cs typeface="Arial" panose="020B0604020202020204" pitchFamily="34" charset="0"/>
              </a:rPr>
              <a:t>Qualitative study based on theory of planned behavior and technology acceptance model</a:t>
            </a:r>
            <a:r>
              <a:rPr lang="en-US" sz="3600" baseline="30000" dirty="0">
                <a:solidFill>
                  <a:schemeClr val="bg1"/>
                </a:solidFill>
                <a:cs typeface="Arial" panose="020B0604020202020204" pitchFamily="34" charset="0"/>
              </a:rPr>
              <a:t>1</a:t>
            </a:r>
          </a:p>
          <a:p>
            <a:pPr marL="0" indent="0">
              <a:buNone/>
            </a:pPr>
            <a:endParaRPr lang="en-US" sz="3600" baseline="300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  <a:cs typeface="Arial" panose="020B0604020202020204" pitchFamily="34" charset="0"/>
              </a:rPr>
              <a:t>Initially identified 7 farmers</a:t>
            </a:r>
          </a:p>
          <a:p>
            <a:pPr marL="742988" lvl="1" indent="0">
              <a:buNone/>
            </a:pPr>
            <a:r>
              <a:rPr lang="en-US" sz="3200" dirty="0">
                <a:solidFill>
                  <a:schemeClr val="bg1"/>
                </a:solidFill>
                <a:cs typeface="Arial" panose="020B0604020202020204" pitchFamily="34" charset="0"/>
              </a:rPr>
              <a:t>Added 10 potential participants based on conversations</a:t>
            </a:r>
          </a:p>
          <a:p>
            <a:pPr marL="742988" lvl="1" indent="0">
              <a:buNone/>
            </a:pPr>
            <a:endParaRPr lang="en-US" sz="32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  <a:cs typeface="Arial" panose="020B0604020202020204" pitchFamily="34" charset="0"/>
              </a:rPr>
              <a:t>Interviewed 11 farmers between May and August</a:t>
            </a:r>
          </a:p>
          <a:p>
            <a:pPr marL="742988" lvl="1" indent="0">
              <a:buNone/>
            </a:pPr>
            <a:r>
              <a:rPr lang="en-US" sz="3200" dirty="0">
                <a:solidFill>
                  <a:schemeClr val="bg1"/>
                </a:solidFill>
                <a:cs typeface="Arial" panose="020B0604020202020204" pitchFamily="34" charset="0"/>
              </a:rPr>
              <a:t>9 were the primary person making the decision to purchase the sprayer</a:t>
            </a:r>
          </a:p>
          <a:p>
            <a:pPr marL="742988" lvl="1" indent="0">
              <a:buNone/>
            </a:pPr>
            <a:r>
              <a:rPr lang="en-US" sz="3200" dirty="0">
                <a:solidFill>
                  <a:schemeClr val="bg1"/>
                </a:solidFill>
                <a:cs typeface="Arial" panose="020B0604020202020204" pitchFamily="34" charset="0"/>
              </a:rPr>
              <a:t>2  initiated the purchase of the sprayer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23803ED-E5EE-4238-84DB-21D028BEBB5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23CCE9-D181-41E6-B94B-44BDFE38FADD}"/>
              </a:ext>
            </a:extLst>
          </p:cNvPr>
          <p:cNvSpPr/>
          <p:nvPr/>
        </p:nvSpPr>
        <p:spPr>
          <a:xfrm>
            <a:off x="381000" y="9586916"/>
            <a:ext cx="22044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/>
            <a:r>
              <a:rPr lang="en-US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Mohr and Kuhl 2021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337B50A-8B0A-4811-9849-3F35A380BBD6}"/>
              </a:ext>
            </a:extLst>
          </p:cNvPr>
          <p:cNvSpPr txBox="1">
            <a:spLocks/>
          </p:cNvSpPr>
          <p:nvPr/>
        </p:nvSpPr>
        <p:spPr>
          <a:xfrm>
            <a:off x="381000" y="198701"/>
            <a:ext cx="15104536" cy="22182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4800" kern="1200">
                <a:solidFill>
                  <a:srgbClr val="512888"/>
                </a:solidFill>
                <a:latin typeface="Myriad Pro Black SemiExt" panose="020B0905030403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512888"/>
                </a:solidFill>
                <a:latin typeface="Myriad Pro Black SemiExt" panose="020B0905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512888"/>
                </a:solidFill>
                <a:latin typeface="Myriad Pro Black SemiExt" panose="020B0905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512888"/>
                </a:solidFill>
                <a:latin typeface="Myriad Pro Black SemiExt" panose="020B0905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512888"/>
                </a:solidFill>
                <a:latin typeface="Myriad Pro Black SemiExt" panose="020B0905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1500"/>
              </a:spcBef>
            </a:pPr>
            <a:r>
              <a:rPr lang="en-US" sz="5400" b="1" cap="all" dirty="0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Factors influencing farmer adoption of targeted sprayers</a:t>
            </a:r>
          </a:p>
          <a:p>
            <a:r>
              <a:rPr lang="en-US" sz="3150" dirty="0">
                <a:solidFill>
                  <a:schemeClr val="bg1"/>
                </a:solidFill>
                <a:latin typeface="Lucida Sans" panose="020B0602030504020204" pitchFamily="34" charset="0"/>
              </a:rPr>
              <a:t>Collaborators: Haag, Falk Jones, Hock</a:t>
            </a:r>
            <a:endParaRPr lang="en-US" sz="3150" dirty="0">
              <a:solidFill>
                <a:schemeClr val="bg1"/>
              </a:solidFill>
              <a:latin typeface="Lucida Sans" panose="020B0602030504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8508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940" t="3826" r="12808" b="5681"/>
          <a:stretch/>
        </p:blipFill>
        <p:spPr>
          <a:xfrm>
            <a:off x="1" y="115951"/>
            <a:ext cx="18287999" cy="9742050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idx="4294967295"/>
          </p:nvPr>
        </p:nvSpPr>
        <p:spPr>
          <a:xfrm>
            <a:off x="0" y="9882280"/>
            <a:ext cx="15328107" cy="419100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https://nassgeodata.gmu.edu/CropScape/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10552382" y="724217"/>
            <a:ext cx="1572971" cy="8838566"/>
          </a:xfrm>
          <a:prstGeom prst="line">
            <a:avLst/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4941639" y="346668"/>
            <a:ext cx="239646" cy="9049581"/>
          </a:xfrm>
          <a:prstGeom prst="line">
            <a:avLst/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05908" y="3201137"/>
            <a:ext cx="4219360" cy="954107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See &amp;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Spray</a:t>
            </a:r>
            <a:r>
              <a:rPr lang="en-US" sz="2400" b="1" baseline="4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Ultimate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See &amp;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Spray</a:t>
            </a:r>
            <a:r>
              <a:rPr lang="en-US" sz="2400" b="1" baseline="4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Premium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11875820" y="2818565"/>
            <a:ext cx="4435470" cy="6688043"/>
          </a:xfrm>
          <a:prstGeom prst="line">
            <a:avLst/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460E7E-A655-414A-A92E-A2C0DC2F8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326947" y="9732740"/>
            <a:ext cx="961053" cy="554261"/>
          </a:xfrm>
        </p:spPr>
        <p:txBody>
          <a:bodyPr/>
          <a:lstStyle/>
          <a:p>
            <a:fld id="{4FAB73BC-B049-4115-A692-8D63A059BFB8}" type="slidenum">
              <a:rPr lang="en-US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17</a:t>
            </a:fld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6EA892D-FA2F-49B5-927F-B82960A144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0" r="12920"/>
          <a:stretch/>
        </p:blipFill>
        <p:spPr>
          <a:xfrm>
            <a:off x="10401897" y="3740175"/>
            <a:ext cx="914400" cy="914400"/>
          </a:xfrm>
          <a:prstGeom prst="ellipse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F0ABD57-91F3-4911-AA3A-240856E9CE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0" r="12920"/>
          <a:stretch/>
        </p:blipFill>
        <p:spPr>
          <a:xfrm>
            <a:off x="7737122" y="7124700"/>
            <a:ext cx="914400" cy="914400"/>
          </a:xfrm>
          <a:prstGeom prst="ellipse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6CF1B9A-478C-4CCC-A5F9-E25A309BE1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0" r="12920"/>
          <a:stretch/>
        </p:blipFill>
        <p:spPr>
          <a:xfrm>
            <a:off x="2785893" y="5705386"/>
            <a:ext cx="914400" cy="914400"/>
          </a:xfrm>
          <a:prstGeom prst="ellipse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51A2500-4F63-46F7-A821-CC4218E1BB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0" r="12920"/>
          <a:stretch/>
        </p:blipFill>
        <p:spPr>
          <a:xfrm>
            <a:off x="1050775" y="6568805"/>
            <a:ext cx="914400" cy="914400"/>
          </a:xfrm>
          <a:prstGeom prst="ellipse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9ACEC42-27D9-42B1-BE07-B03D49572F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0" r="12920"/>
          <a:stretch/>
        </p:blipFill>
        <p:spPr>
          <a:xfrm>
            <a:off x="3802616" y="6612898"/>
            <a:ext cx="914400" cy="914400"/>
          </a:xfrm>
          <a:prstGeom prst="ellipse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40FA042-BF55-4545-BDE0-78E198ED8AB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0" r="12920"/>
          <a:stretch/>
        </p:blipFill>
        <p:spPr>
          <a:xfrm>
            <a:off x="2621215" y="7252752"/>
            <a:ext cx="914400" cy="914400"/>
          </a:xfrm>
          <a:prstGeom prst="ellipse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7995BC6-0E59-43E5-B074-5CA508FEB7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0" r="12920"/>
          <a:stretch/>
        </p:blipFill>
        <p:spPr>
          <a:xfrm>
            <a:off x="8367376" y="6684388"/>
            <a:ext cx="914400" cy="914400"/>
          </a:xfrm>
          <a:prstGeom prst="ellipse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A0FB115-1FFF-43A0-8BA0-9A67846E06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0" r="12920"/>
          <a:stretch/>
        </p:blipFill>
        <p:spPr>
          <a:xfrm>
            <a:off x="7106868" y="6654873"/>
            <a:ext cx="914400" cy="914400"/>
          </a:xfrm>
          <a:prstGeom prst="ellipse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B1CABDA-3E20-4691-B0BD-F7992B3740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0" r="12920"/>
          <a:stretch/>
        </p:blipFill>
        <p:spPr>
          <a:xfrm>
            <a:off x="3324227" y="8142589"/>
            <a:ext cx="914400" cy="914400"/>
          </a:xfrm>
          <a:prstGeom prst="ellipse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6A78D04-CB1B-412C-B36A-DF61ABF3D8CD}"/>
              </a:ext>
            </a:extLst>
          </p:cNvPr>
          <p:cNvSpPr txBox="1"/>
          <p:nvPr/>
        </p:nvSpPr>
        <p:spPr>
          <a:xfrm>
            <a:off x="751880" y="716167"/>
            <a:ext cx="6354988" cy="1815882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See &amp; Spray Ultimate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Ultimate, Premium, and Select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WEED-IT 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WEED-IT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See &amp;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Spray</a:t>
            </a:r>
            <a:r>
              <a:rPr lang="en-US" sz="2400" b="1" baseline="4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Select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94DF235F-2C27-4860-8322-22539F345F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0" r="12920"/>
          <a:stretch/>
        </p:blipFill>
        <p:spPr>
          <a:xfrm>
            <a:off x="593575" y="2968825"/>
            <a:ext cx="914400" cy="914400"/>
          </a:xfrm>
          <a:prstGeom prst="ellipse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ADA8CE1-16CC-4994-9000-30208021F1E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0" r="12920"/>
          <a:stretch/>
        </p:blipFill>
        <p:spPr>
          <a:xfrm>
            <a:off x="2637191" y="4530748"/>
            <a:ext cx="914400" cy="914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169357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78469B-A64A-4A95-965C-6041DAC0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18</a:t>
            </a:fld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81DB66-52CC-4219-8352-160BD18182A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33773" y="682009"/>
            <a:ext cx="10050034" cy="1053200"/>
          </a:xfrm>
        </p:spPr>
        <p:txBody>
          <a:bodyPr/>
          <a:lstStyle/>
          <a:p>
            <a:r>
              <a:rPr lang="en-US" b="1" dirty="0">
                <a:latin typeface="Lucida Sans" panose="020B0602030504020204" pitchFamily="34" charset="0"/>
                <a:cs typeface="Arial" panose="020B0604020202020204" pitchFamily="34" charset="0"/>
              </a:rPr>
              <a:t>Farmer Demographics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F30F58-D1AB-4769-84B7-94BEC118096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33772" y="1739729"/>
            <a:ext cx="12248827" cy="7696200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Lucida Sans" panose="020B0602030504020204" pitchFamily="34" charset="0"/>
                <a:cs typeface="Arial" panose="020B0604020202020204" pitchFamily="34" charset="0"/>
              </a:rPr>
              <a:t>Age: 26 to 51 years </a:t>
            </a:r>
          </a:p>
          <a:p>
            <a:r>
              <a:rPr lang="en-US" dirty="0">
                <a:latin typeface="Lucida Sans" panose="020B0602030504020204" pitchFamily="34" charset="0"/>
                <a:cs typeface="Arial" panose="020B0604020202020204" pitchFamily="34" charset="0"/>
              </a:rPr>
              <a:t>   Average: 44 years</a:t>
            </a:r>
          </a:p>
          <a:p>
            <a:endParaRPr lang="en-US" dirty="0">
              <a:latin typeface="Lucida Sans" panose="020B0602030504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Lucida Sans" panose="020B0602030504020204" pitchFamily="34" charset="0"/>
                <a:cs typeface="Arial" panose="020B0604020202020204" pitchFamily="34" charset="0"/>
              </a:rPr>
              <a:t>Acres sprayed total: 7,000 to 350,000</a:t>
            </a:r>
          </a:p>
          <a:p>
            <a:r>
              <a:rPr lang="en-US" dirty="0">
                <a:latin typeface="Lucida Sans" panose="020B0602030504020204" pitchFamily="34" charset="0"/>
                <a:cs typeface="Arial" panose="020B0604020202020204" pitchFamily="34" charset="0"/>
              </a:rPr>
              <a:t>   Average: 72,000</a:t>
            </a:r>
          </a:p>
          <a:p>
            <a:endParaRPr lang="en-US" dirty="0">
              <a:latin typeface="Lucida Sans" panose="020B0602030504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Lucida Sans" panose="020B0602030504020204" pitchFamily="34" charset="0"/>
                <a:cs typeface="Arial" panose="020B0604020202020204" pitchFamily="34" charset="0"/>
              </a:rPr>
              <a:t>Acres sprayed with site-specific technology: 20 to 70%</a:t>
            </a:r>
          </a:p>
          <a:p>
            <a:r>
              <a:rPr lang="en-US" dirty="0">
                <a:latin typeface="Lucida Sans" panose="020B0602030504020204" pitchFamily="34" charset="0"/>
                <a:cs typeface="Arial" panose="020B0604020202020204" pitchFamily="34" charset="0"/>
              </a:rPr>
              <a:t>   Average: 44%</a:t>
            </a:r>
          </a:p>
          <a:p>
            <a:endParaRPr lang="en-US" dirty="0">
              <a:latin typeface="Lucida Sans" panose="020B0602030504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Lucida Sans" panose="020B0602030504020204" pitchFamily="34" charset="0"/>
                <a:cs typeface="Arial" panose="020B0604020202020204" pitchFamily="34" charset="0"/>
              </a:rPr>
              <a:t>7 of 11 participants also own a  ‘broadcast only’ sprayer</a:t>
            </a:r>
          </a:p>
          <a:p>
            <a:endParaRPr lang="en-US" dirty="0">
              <a:latin typeface="Lucida Sans" panose="020B0602030504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Lucida Sans" panose="020B0602030504020204" pitchFamily="34" charset="0"/>
                <a:cs typeface="Arial" panose="020B0604020202020204" pitchFamily="34" charset="0"/>
              </a:rPr>
              <a:t>6 of 11 use a QuickDraw system for tendering, others use similar</a:t>
            </a:r>
          </a:p>
          <a:p>
            <a:pPr marL="279400"/>
            <a:r>
              <a:rPr lang="en-US" dirty="0">
                <a:latin typeface="Lucida Sans" panose="020B0602030504020204" pitchFamily="34" charset="0"/>
                <a:cs typeface="Arial" panose="020B0604020202020204" pitchFamily="34" charset="0"/>
              </a:rPr>
              <a:t>2 See &amp; </a:t>
            </a:r>
            <a:r>
              <a:rPr lang="en-US" dirty="0" err="1">
                <a:latin typeface="Lucida Sans" panose="020B0602030504020204" pitchFamily="34" charset="0"/>
                <a:cs typeface="Arial" panose="020B0604020202020204" pitchFamily="34" charset="0"/>
              </a:rPr>
              <a:t>Spray</a:t>
            </a:r>
            <a:r>
              <a:rPr lang="en-US" sz="1600" baseline="60000" dirty="0" err="1">
                <a:latin typeface="Lucida Sans" panose="020B0602030504020204" pitchFamily="34" charset="0"/>
                <a:cs typeface="Arial" panose="020B0604020202020204" pitchFamily="34" charset="0"/>
              </a:rPr>
              <a:t>TM</a:t>
            </a:r>
            <a:r>
              <a:rPr lang="en-US" dirty="0">
                <a:latin typeface="Lucida Sans" panose="020B0602030504020204" pitchFamily="34" charset="0"/>
                <a:cs typeface="Arial" panose="020B0604020202020204" pitchFamily="34" charset="0"/>
              </a:rPr>
              <a:t> Ultimate owners purchased QuickDraw </a:t>
            </a:r>
            <a:br>
              <a:rPr lang="en-US" dirty="0">
                <a:latin typeface="Lucida Sans" panose="020B0602030504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Lucida Sans" panose="020B0602030504020204" pitchFamily="34" charset="0"/>
                <a:cs typeface="Arial" panose="020B0604020202020204" pitchFamily="34" charset="0"/>
              </a:rPr>
              <a:t>with the sprayer</a:t>
            </a:r>
          </a:p>
          <a:p>
            <a:endParaRPr lang="en-US" dirty="0">
              <a:latin typeface="Lucida Sans" panose="020B0602030504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Lucida Sans" panose="020B0602030504020204" pitchFamily="34" charset="0"/>
            </a:endParaRPr>
          </a:p>
          <a:p>
            <a:endParaRPr lang="en-US" dirty="0">
              <a:latin typeface="Lucida Sans" panose="020B0602030504020204" pitchFamily="34" charset="0"/>
            </a:endParaRPr>
          </a:p>
          <a:p>
            <a:endParaRPr lang="en-US" dirty="0">
              <a:latin typeface="Lucida Sans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8163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23803ED-E5EE-4238-84DB-21D028BEB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19</a:t>
            </a:fld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AC34B6-64AC-4C2A-8E2F-1D66020053E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31376" y="342900"/>
            <a:ext cx="10050034" cy="1905000"/>
          </a:xfrm>
        </p:spPr>
        <p:txBody>
          <a:bodyPr anchor="ctr">
            <a:normAutofit lnSpcReduction="10000"/>
          </a:bodyPr>
          <a:lstStyle/>
          <a:p>
            <a:pPr algn="ctr"/>
            <a:r>
              <a:rPr lang="en-US" sz="4000" b="1" dirty="0">
                <a:latin typeface="Lucida Sans" panose="020B0602030504020204" pitchFamily="34" charset="0"/>
              </a:rPr>
              <a:t>How much training do you think you will need compared to a non-site-specific sprayer?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2B17237-CA10-446D-A596-02500DECDFFF}"/>
              </a:ext>
            </a:extLst>
          </p:cNvPr>
          <p:cNvSpPr txBox="1">
            <a:spLocks/>
          </p:cNvSpPr>
          <p:nvPr/>
        </p:nvSpPr>
        <p:spPr>
          <a:xfrm>
            <a:off x="2438400" y="165159"/>
            <a:ext cx="11506200" cy="13168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4800" kern="1200">
                <a:solidFill>
                  <a:srgbClr val="512888"/>
                </a:solidFill>
                <a:latin typeface="Myriad Pro Black SemiExt" panose="020B0905030403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512888"/>
                </a:solidFill>
                <a:latin typeface="Myriad Pro Black SemiExt" panose="020B0905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512888"/>
                </a:solidFill>
                <a:latin typeface="Myriad Pro Black SemiExt" panose="020B0905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512888"/>
                </a:solidFill>
                <a:latin typeface="Myriad Pro Black SemiExt" panose="020B0905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512888"/>
                </a:solidFill>
                <a:latin typeface="Myriad Pro Black SemiExt" panose="020B0905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800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FED1D78-90EA-4507-8B79-513BAE8305BE}"/>
              </a:ext>
            </a:extLst>
          </p:cNvPr>
          <p:cNvSpPr txBox="1">
            <a:spLocks/>
          </p:cNvSpPr>
          <p:nvPr/>
        </p:nvSpPr>
        <p:spPr>
          <a:xfrm>
            <a:off x="533400" y="2220627"/>
            <a:ext cx="12954000" cy="79361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>
                    <a:lumMod val="50000"/>
                    <a:lumOff val="50000"/>
                  </a:schemeClr>
                </a:solidFill>
                <a:latin typeface="Myriad Pro Light SemiExt" panose="020B0605030403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79450" lvl="1" indent="-571500"/>
            <a:r>
              <a:rPr lang="en-US" sz="3600" b="1" dirty="0">
                <a:solidFill>
                  <a:schemeClr val="tx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Very little to extensive</a:t>
            </a:r>
          </a:p>
          <a:p>
            <a:pPr marL="107950" lvl="1" indent="0">
              <a:buNone/>
            </a:pPr>
            <a:endParaRPr lang="en-US" sz="2400" i="1" dirty="0">
              <a:solidFill>
                <a:schemeClr val="tx1">
                  <a:lumMod val="75000"/>
                  <a:lumOff val="25000"/>
                </a:schemeClr>
              </a:solidFill>
              <a:latin typeface="Lucida Sans" panose="020B0602030504020204" pitchFamily="34" charset="0"/>
              <a:cs typeface="Arial" panose="020B0604020202020204" pitchFamily="34" charset="0"/>
            </a:endParaRPr>
          </a:p>
          <a:p>
            <a:pPr marL="231775" lvl="1" indent="0">
              <a:buNone/>
            </a:pP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It’s [WEED-IT] actually </a:t>
            </a:r>
            <a:r>
              <a:rPr lang="en-US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easier to run </a:t>
            </a: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than a broadcast sprayer, because there's nothing to do. Just turn it on... You can put anybody on there, as long as they go over the whole field.</a:t>
            </a:r>
          </a:p>
          <a:p>
            <a:pPr marL="231775" lvl="1" indent="0">
              <a:buNone/>
            </a:pPr>
            <a:endParaRPr lang="en-US" i="1" dirty="0">
              <a:solidFill>
                <a:schemeClr val="tx1">
                  <a:lumMod val="75000"/>
                  <a:lumOff val="25000"/>
                </a:schemeClr>
              </a:solidFill>
              <a:latin typeface="Lucida Sans" panose="020B0602030504020204" pitchFamily="34" charset="0"/>
              <a:cs typeface="Arial" panose="020B0604020202020204" pitchFamily="34" charset="0"/>
            </a:endParaRPr>
          </a:p>
          <a:p>
            <a:pPr marL="231775" lvl="1" indent="0">
              <a:buNone/>
            </a:pP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I think you're going to have to have </a:t>
            </a:r>
            <a:r>
              <a:rPr lang="en-US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maybe a little bit more skilled operator </a:t>
            </a: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on there to know when we're going to spray the whole thing, or we're not. But literally, it's three clicks on the screen, on the John Deere [See &amp; </a:t>
            </a:r>
            <a:r>
              <a:rPr lang="en-US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Spray</a:t>
            </a:r>
            <a:r>
              <a:rPr lang="en-US" sz="2000" baseline="4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TM</a:t>
            </a: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 Premium] to change to broadcast.</a:t>
            </a:r>
          </a:p>
          <a:p>
            <a:pPr marL="231775" lvl="1" indent="0">
              <a:buNone/>
            </a:pPr>
            <a:endParaRPr lang="en-US" i="1" dirty="0">
              <a:solidFill>
                <a:schemeClr val="tx1">
                  <a:lumMod val="75000"/>
                  <a:lumOff val="25000"/>
                </a:schemeClr>
              </a:solidFill>
              <a:latin typeface="Lucida Sans" panose="020B0602030504020204" pitchFamily="34" charset="0"/>
              <a:cs typeface="Arial" panose="020B0604020202020204" pitchFamily="34" charset="0"/>
            </a:endParaRPr>
          </a:p>
          <a:p>
            <a:pPr marL="231775" lvl="1" indent="0">
              <a:buNone/>
            </a:pP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Quite a bit. A lot of it [See &amp; </a:t>
            </a:r>
            <a:r>
              <a:rPr lang="en-US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Spray</a:t>
            </a:r>
            <a:r>
              <a:rPr lang="en-US" sz="2000" baseline="4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TM</a:t>
            </a: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 Ultimate] is very similar to the current sprayers, but just </a:t>
            </a:r>
            <a:r>
              <a:rPr lang="en-US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the technology side and calibrating the cameras, dealing with swapping between each tank or </a:t>
            </a:r>
            <a:br>
              <a:rPr lang="en-US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  <a:cs typeface="Arial" panose="020B0604020202020204" pitchFamily="34" charset="0"/>
              </a:rPr>
            </a:br>
            <a:r>
              <a:rPr lang="en-US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combining the tanks, it did take a lot of training. </a:t>
            </a:r>
          </a:p>
        </p:txBody>
      </p:sp>
    </p:spTree>
    <p:extLst>
      <p:ext uri="{BB962C8B-B14F-4D97-AF65-F5344CB8AC3E}">
        <p14:creationId xmlns:p14="http://schemas.microsoft.com/office/powerpoint/2010/main" val="32828395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899236-F613-431E-A0E2-3B75F6E54D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057400" y="647700"/>
            <a:ext cx="6629400" cy="1447800"/>
          </a:xfrm>
        </p:spPr>
        <p:txBody>
          <a:bodyPr>
            <a:normAutofit/>
          </a:bodyPr>
          <a:lstStyle/>
          <a:p>
            <a:r>
              <a:rPr lang="en-US" sz="7200" b="1" dirty="0">
                <a:latin typeface="Lucida Sans" panose="020B0602030504020204" pitchFamily="34" charset="0"/>
              </a:rPr>
              <a:t>OUTLINE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917F261-568E-47BD-96BF-20EA442F7C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00304" y="2628900"/>
            <a:ext cx="11134696" cy="482600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Lucida Sans" panose="020B0602030504020204" pitchFamily="34" charset="0"/>
              </a:rPr>
              <a:t>Site-Specific Weed Management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DDEBD827-B4ED-4FFC-A00B-73D355F34BE0}"/>
              </a:ext>
            </a:extLst>
          </p:cNvPr>
          <p:cNvSpPr txBox="1">
            <a:spLocks/>
          </p:cNvSpPr>
          <p:nvPr/>
        </p:nvSpPr>
        <p:spPr>
          <a:xfrm>
            <a:off x="2200304" y="7581900"/>
            <a:ext cx="8926512" cy="6858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 cap="all" baseline="0">
                <a:solidFill>
                  <a:srgbClr val="512888"/>
                </a:solidFill>
                <a:latin typeface="Myriad Pro Light SemiExt" panose="020B0605030403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512888"/>
                </a:solidFill>
                <a:latin typeface="Myriad Pro Light SemiExt" panose="020B0605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512888"/>
                </a:solidFill>
                <a:latin typeface="Myriad Pro Light SemiExt" panose="020B0605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512888"/>
                </a:solidFill>
                <a:latin typeface="Myriad Pro Light SemiExt" panose="020B0605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512888"/>
                </a:solidFill>
                <a:latin typeface="Myriad Pro Light SemiExt" panose="020B0605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chemeClr val="tx1"/>
                </a:solidFill>
                <a:latin typeface="Lucida Sans" panose="020B0602030504020204" pitchFamily="34" charset="0"/>
              </a:rPr>
              <a:t>Other possibilities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3170FBD-9C57-4CFA-9C47-66E95D5C8436}"/>
              </a:ext>
            </a:extLst>
          </p:cNvPr>
          <p:cNvSpPr txBox="1">
            <a:spLocks/>
          </p:cNvSpPr>
          <p:nvPr/>
        </p:nvSpPr>
        <p:spPr>
          <a:xfrm>
            <a:off x="2200304" y="5033889"/>
            <a:ext cx="8926512" cy="76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 cap="all" baseline="0">
                <a:solidFill>
                  <a:srgbClr val="512888"/>
                </a:solidFill>
                <a:latin typeface="Myriad Pro Light SemiExt" panose="020B0605030403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512888"/>
                </a:solidFill>
                <a:latin typeface="Myriad Pro Light SemiExt" panose="020B0605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512888"/>
                </a:solidFill>
                <a:latin typeface="Myriad Pro Light SemiExt" panose="020B0605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512888"/>
                </a:solidFill>
                <a:latin typeface="Myriad Pro Light SemiExt" panose="020B0605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512888"/>
                </a:solidFill>
                <a:latin typeface="Myriad Pro Light SemiExt" panose="020B0605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chemeClr val="tx1"/>
                </a:solidFill>
                <a:latin typeface="Lucida Sans" panose="020B0602030504020204" pitchFamily="34" charset="0"/>
              </a:rPr>
              <a:t>Targeted Spraying</a:t>
            </a:r>
          </a:p>
        </p:txBody>
      </p:sp>
    </p:spTree>
    <p:extLst>
      <p:ext uri="{BB962C8B-B14F-4D97-AF65-F5344CB8AC3E}">
        <p14:creationId xmlns:p14="http://schemas.microsoft.com/office/powerpoint/2010/main" val="4504470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23803ED-E5EE-4238-84DB-21D028BEB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20</a:t>
            </a:fld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AC34B6-64AC-4C2A-8E2F-1D66020053E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31376" y="266701"/>
            <a:ext cx="10050034" cy="1905000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b="1" dirty="0">
                <a:latin typeface="Lucida Sans" panose="020B0602030504020204" pitchFamily="34" charset="0"/>
              </a:rPr>
              <a:t>How does owning a Site-Specific sprayer change your operation?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2B17237-CA10-446D-A596-02500DECDFFF}"/>
              </a:ext>
            </a:extLst>
          </p:cNvPr>
          <p:cNvSpPr txBox="1">
            <a:spLocks/>
          </p:cNvSpPr>
          <p:nvPr/>
        </p:nvSpPr>
        <p:spPr>
          <a:xfrm>
            <a:off x="2438400" y="165159"/>
            <a:ext cx="11506200" cy="13168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4800" kern="1200">
                <a:solidFill>
                  <a:srgbClr val="512888"/>
                </a:solidFill>
                <a:latin typeface="Myriad Pro Black SemiExt" panose="020B0905030403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512888"/>
                </a:solidFill>
                <a:latin typeface="Myriad Pro Black SemiExt" panose="020B0905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512888"/>
                </a:solidFill>
                <a:latin typeface="Myriad Pro Black SemiExt" panose="020B0905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512888"/>
                </a:solidFill>
                <a:latin typeface="Myriad Pro Black SemiExt" panose="020B0905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512888"/>
                </a:solidFill>
                <a:latin typeface="Myriad Pro Black SemiExt" panose="020B0905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800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FED1D78-90EA-4507-8B79-513BAE8305BE}"/>
              </a:ext>
            </a:extLst>
          </p:cNvPr>
          <p:cNvSpPr txBox="1">
            <a:spLocks/>
          </p:cNvSpPr>
          <p:nvPr/>
        </p:nvSpPr>
        <p:spPr>
          <a:xfrm>
            <a:off x="381000" y="2032224"/>
            <a:ext cx="12954000" cy="81246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>
                    <a:lumMod val="50000"/>
                    <a:lumOff val="50000"/>
                  </a:schemeClr>
                </a:solidFill>
                <a:latin typeface="Myriad Pro Light SemiExt" panose="020B0605030403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2575" lvl="1" indent="0">
              <a:buNone/>
            </a:pP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It hasn't changed it a lot. Other than </a:t>
            </a:r>
            <a:r>
              <a:rPr lang="en-US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we're more efficient with chemicals and I think we're lower cost </a:t>
            </a: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because of [See &amp; </a:t>
            </a:r>
            <a:r>
              <a:rPr lang="en-US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Spray</a:t>
            </a:r>
            <a:r>
              <a:rPr lang="en-US" sz="3200" baseline="4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TM</a:t>
            </a: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 Ultimate] overall, even with fees and the added cost of the technology, I think it's paid for itself relatively quickly. The biggest change for us is seeing the results on field bindweed.</a:t>
            </a:r>
          </a:p>
          <a:p>
            <a:pPr marL="282575" lvl="1" indent="0">
              <a:buNone/>
            </a:pPr>
            <a:endParaRPr lang="en-US" i="1" dirty="0">
              <a:solidFill>
                <a:schemeClr val="tx1">
                  <a:lumMod val="75000"/>
                  <a:lumOff val="25000"/>
                </a:schemeClr>
              </a:solidFill>
              <a:latin typeface="Lucida Sans" panose="020B0602030504020204" pitchFamily="34" charset="0"/>
              <a:cs typeface="Arial" panose="020B0604020202020204" pitchFamily="34" charset="0"/>
            </a:endParaRPr>
          </a:p>
          <a:p>
            <a:pPr marL="282575" lvl="1" indent="0">
              <a:buNone/>
            </a:pP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I would put [See &amp; </a:t>
            </a:r>
            <a:r>
              <a:rPr lang="en-US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Spray</a:t>
            </a:r>
            <a:r>
              <a:rPr lang="en-US" sz="3200" baseline="4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TM</a:t>
            </a: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 Ultimate] towards the high end, maybe an eight [out of 10]. It was definitely so at the end of the year. We like to go and meet with landlords and talk about the year and how different things did. </a:t>
            </a:r>
            <a:r>
              <a:rPr lang="en-US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It was definitely a talking point for us, and I think it got a lot of people excited. </a:t>
            </a:r>
          </a:p>
          <a:p>
            <a:pPr marL="282575" lvl="1" indent="0">
              <a:buNone/>
            </a:pPr>
            <a:endParaRPr lang="en-US" b="1" i="1" dirty="0">
              <a:solidFill>
                <a:schemeClr val="tx1">
                  <a:lumMod val="75000"/>
                  <a:lumOff val="25000"/>
                </a:schemeClr>
              </a:solidFill>
              <a:latin typeface="Lucida Sans" panose="020B0602030504020204" pitchFamily="34" charset="0"/>
              <a:cs typeface="Arial" panose="020B0604020202020204" pitchFamily="34" charset="0"/>
            </a:endParaRPr>
          </a:p>
          <a:p>
            <a:pPr marL="282575" lvl="1" indent="0">
              <a:buNone/>
            </a:pPr>
            <a:r>
              <a:rPr lang="en-US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We went to no-till once we got this [Weed-It] machine</a:t>
            </a: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, just because</a:t>
            </a:r>
            <a:b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  <a:cs typeface="Arial" panose="020B0604020202020204" pitchFamily="34" charset="0"/>
              </a:rPr>
            </a:b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of the efficiencies and the ability to cover acres in a timely fashion </a:t>
            </a:r>
            <a:b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  <a:cs typeface="Arial" panose="020B0604020202020204" pitchFamily="34" charset="0"/>
              </a:rPr>
            </a:b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compared to using tillage. It's not that we were against it [tillage],</a:t>
            </a:r>
            <a:b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  <a:cs typeface="Arial" panose="020B0604020202020204" pitchFamily="34" charset="0"/>
              </a:rPr>
            </a:b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it's just we can be more timely and do a better job getting </a:t>
            </a:r>
            <a:b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  <a:cs typeface="Arial" panose="020B0604020202020204" pitchFamily="34" charset="0"/>
              </a:rPr>
            </a:b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across everything.</a:t>
            </a:r>
          </a:p>
        </p:txBody>
      </p:sp>
    </p:spTree>
    <p:extLst>
      <p:ext uri="{BB962C8B-B14F-4D97-AF65-F5344CB8AC3E}">
        <p14:creationId xmlns:p14="http://schemas.microsoft.com/office/powerpoint/2010/main" val="28300095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3A5778-FD37-4B5D-9983-7621C1AD2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21</a:t>
            </a:fld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1C349B-3AB8-439B-9610-2DB6E5852F3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14400" y="571500"/>
            <a:ext cx="10050034" cy="1468857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Lucida Sans" panose="020B0602030504020204" pitchFamily="34" charset="0"/>
              </a:rPr>
              <a:t>What are the greatest benefits of a site-specific sprayer?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27FDF9-67D5-405E-B5B6-561D23C116B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33400" y="2040357"/>
            <a:ext cx="13030200" cy="7751343"/>
          </a:xfrm>
        </p:spPr>
        <p:txBody>
          <a:bodyPr>
            <a:normAutofit lnSpcReduction="10000"/>
          </a:bodyPr>
          <a:lstStyle/>
          <a:p>
            <a:r>
              <a:rPr lang="en-US" sz="3400" b="1" dirty="0">
                <a:latin typeface="Lucida Sans" panose="020B0602030504020204" pitchFamily="34" charset="0"/>
                <a:cs typeface="Arial" panose="020B0604020202020204" pitchFamily="34" charset="0"/>
              </a:rPr>
              <a:t>See &amp; </a:t>
            </a:r>
            <a:r>
              <a:rPr lang="en-US" sz="3400" b="1" dirty="0" err="1">
                <a:latin typeface="Lucida Sans" panose="020B0602030504020204" pitchFamily="34" charset="0"/>
                <a:cs typeface="Arial" panose="020B0604020202020204" pitchFamily="34" charset="0"/>
              </a:rPr>
              <a:t>Spray</a:t>
            </a:r>
            <a:r>
              <a:rPr lang="en-US" sz="2000" baseline="60000" dirty="0" err="1">
                <a:latin typeface="Lucida Sans" panose="020B0602030504020204" pitchFamily="34" charset="0"/>
                <a:cs typeface="Arial" panose="020B0604020202020204" pitchFamily="34" charset="0"/>
              </a:rPr>
              <a:t>TM</a:t>
            </a:r>
            <a:r>
              <a:rPr lang="en-US" sz="3400" b="1" dirty="0">
                <a:latin typeface="Lucida Sans" panose="020B0602030504020204" pitchFamily="34" charset="0"/>
                <a:cs typeface="Arial" panose="020B0604020202020204" pitchFamily="34" charset="0"/>
              </a:rPr>
              <a:t> Ultimate  owner</a:t>
            </a:r>
          </a:p>
          <a:p>
            <a:pPr marL="231775"/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The </a:t>
            </a:r>
            <a:r>
              <a:rPr lang="en-US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money savings </a:t>
            </a: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initially is what it'll be long term, I think it's reducing that weed bank and reducing weed pressure and reducing herbicide expense, not just because you're doing see and spray, but because you have less weed pressure.</a:t>
            </a:r>
          </a:p>
          <a:p>
            <a:pPr marL="231775"/>
            <a:endParaRPr lang="en-US" b="1" dirty="0">
              <a:latin typeface="Lucida Sans" panose="020B0602030504020204" pitchFamily="34" charset="0"/>
              <a:cs typeface="Arial" panose="020B0604020202020204" pitchFamily="34" charset="0"/>
            </a:endParaRPr>
          </a:p>
          <a:p>
            <a:pPr marL="231775" indent="-231775"/>
            <a:r>
              <a:rPr lang="en-US" b="1" dirty="0">
                <a:latin typeface="Lucida Sans" panose="020B0602030504020204" pitchFamily="34" charset="0"/>
                <a:cs typeface="Arial" panose="020B0604020202020204" pitchFamily="34" charset="0"/>
              </a:rPr>
              <a:t>See &amp; </a:t>
            </a:r>
            <a:r>
              <a:rPr lang="en-US" b="1" dirty="0" err="1">
                <a:latin typeface="Lucida Sans" panose="020B0602030504020204" pitchFamily="34" charset="0"/>
                <a:cs typeface="Arial" panose="020B0604020202020204" pitchFamily="34" charset="0"/>
              </a:rPr>
              <a:t>Spray</a:t>
            </a:r>
            <a:r>
              <a:rPr lang="en-US" sz="1800" baseline="60000" dirty="0" err="1">
                <a:latin typeface="Lucida Sans" panose="020B0602030504020204" pitchFamily="34" charset="0"/>
                <a:cs typeface="Arial" panose="020B0604020202020204" pitchFamily="34" charset="0"/>
              </a:rPr>
              <a:t>TM</a:t>
            </a:r>
            <a:r>
              <a:rPr lang="en-US" b="1" dirty="0">
                <a:latin typeface="Lucida Sans" panose="020B0602030504020204" pitchFamily="34" charset="0"/>
                <a:cs typeface="Arial" panose="020B0604020202020204" pitchFamily="34" charset="0"/>
              </a:rPr>
              <a:t> Premium owner</a:t>
            </a:r>
          </a:p>
          <a:p>
            <a:pPr marL="231775"/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So </a:t>
            </a:r>
            <a:r>
              <a:rPr lang="en-US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I think number one is the environmental impact</a:t>
            </a:r>
          </a:p>
          <a:p>
            <a:pPr marL="231775"/>
            <a:endParaRPr lang="en-US" i="1" dirty="0">
              <a:solidFill>
                <a:schemeClr val="tx1">
                  <a:lumMod val="75000"/>
                  <a:lumOff val="25000"/>
                </a:schemeClr>
              </a:solidFill>
              <a:latin typeface="Lucida Sans" panose="020B0602030504020204" pitchFamily="34" charset="0"/>
              <a:cs typeface="Arial" panose="020B0604020202020204" pitchFamily="34" charset="0"/>
            </a:endParaRPr>
          </a:p>
          <a:p>
            <a:pPr marL="231775"/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I think guys are going to be </a:t>
            </a:r>
            <a:r>
              <a:rPr lang="en-US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more apt to go out and spray stuff earlier</a:t>
            </a: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.</a:t>
            </a:r>
          </a:p>
          <a:p>
            <a:pPr marL="231775"/>
            <a:endParaRPr lang="en-US" dirty="0">
              <a:latin typeface="Lucida Sans" panose="020B0602030504020204" pitchFamily="34" charset="0"/>
              <a:cs typeface="Arial" panose="020B0604020202020204" pitchFamily="34" charset="0"/>
            </a:endParaRPr>
          </a:p>
          <a:p>
            <a:pPr marL="231775" indent="-231775"/>
            <a:r>
              <a:rPr lang="en-US" b="1" dirty="0">
                <a:latin typeface="Lucida Sans" panose="020B0602030504020204" pitchFamily="34" charset="0"/>
                <a:cs typeface="Arial" panose="020B0604020202020204" pitchFamily="34" charset="0"/>
              </a:rPr>
              <a:t>See &amp; </a:t>
            </a:r>
            <a:r>
              <a:rPr lang="en-US" b="1" dirty="0" err="1">
                <a:latin typeface="Lucida Sans" panose="020B0602030504020204" pitchFamily="34" charset="0"/>
                <a:cs typeface="Arial" panose="020B0604020202020204" pitchFamily="34" charset="0"/>
              </a:rPr>
              <a:t>Spray</a:t>
            </a:r>
            <a:r>
              <a:rPr lang="en-US" sz="1800" baseline="60000" dirty="0" err="1">
                <a:latin typeface="Lucida Sans" panose="020B0602030504020204" pitchFamily="34" charset="0"/>
                <a:cs typeface="Arial" panose="020B0604020202020204" pitchFamily="34" charset="0"/>
              </a:rPr>
              <a:t>TM</a:t>
            </a:r>
            <a:r>
              <a:rPr lang="en-US" b="1" dirty="0">
                <a:latin typeface="Lucida Sans" panose="020B0602030504020204" pitchFamily="34" charset="0"/>
                <a:cs typeface="Arial" panose="020B0604020202020204" pitchFamily="34" charset="0"/>
              </a:rPr>
              <a:t> Select owner</a:t>
            </a:r>
          </a:p>
          <a:p>
            <a:pPr marL="231775"/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Overall </a:t>
            </a:r>
            <a:r>
              <a:rPr lang="en-US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efficiencies of your time</a:t>
            </a:r>
            <a:endParaRPr lang="en-US" sz="2700" i="1" dirty="0">
              <a:solidFill>
                <a:schemeClr val="tx1">
                  <a:lumMod val="75000"/>
                  <a:lumOff val="25000"/>
                </a:schemeClr>
              </a:solidFill>
              <a:latin typeface="Lucida Sans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5818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3A5778-FD37-4B5D-9983-7621C1AD2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22</a:t>
            </a:fld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1C349B-3AB8-439B-9610-2DB6E5852F3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21267" y="495300"/>
            <a:ext cx="10744200" cy="1468857"/>
          </a:xfrm>
        </p:spPr>
        <p:txBody>
          <a:bodyPr>
            <a:normAutofit/>
          </a:bodyPr>
          <a:lstStyle/>
          <a:p>
            <a:pPr algn="ctr"/>
            <a:r>
              <a:rPr lang="en-US" sz="3800" b="1" dirty="0">
                <a:latin typeface="Lucida Sans" panose="020B0602030504020204" pitchFamily="34" charset="0"/>
              </a:rPr>
              <a:t>What are the greatest limitations of a site-specific sprayer?</a:t>
            </a:r>
          </a:p>
          <a:p>
            <a:endParaRPr lang="en-US" sz="3800" b="1" dirty="0">
              <a:latin typeface="Lucida Sans" panose="020B0602030504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27FDF9-67D5-405E-B5B6-561D23C116B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33400" y="1714501"/>
            <a:ext cx="13258800" cy="8572500"/>
          </a:xfrm>
        </p:spPr>
        <p:txBody>
          <a:bodyPr>
            <a:normAutofit lnSpcReduction="10000"/>
          </a:bodyPr>
          <a:lstStyle/>
          <a:p>
            <a:r>
              <a:rPr lang="en-US" sz="2400" b="1" dirty="0">
                <a:latin typeface="Lucida Sans" panose="020B0602030504020204" pitchFamily="34" charset="0"/>
                <a:cs typeface="Arial" panose="020B0604020202020204" pitchFamily="34" charset="0"/>
              </a:rPr>
              <a:t>See &amp; </a:t>
            </a:r>
            <a:r>
              <a:rPr lang="en-US" sz="2400" b="1" dirty="0" err="1">
                <a:latin typeface="Lucida Sans" panose="020B0602030504020204" pitchFamily="34" charset="0"/>
                <a:cs typeface="Arial" panose="020B0604020202020204" pitchFamily="34" charset="0"/>
              </a:rPr>
              <a:t>Spray</a:t>
            </a:r>
            <a:r>
              <a:rPr lang="en-US" sz="1800" baseline="60000" dirty="0" err="1">
                <a:latin typeface="Lucida Sans" panose="020B0602030504020204" pitchFamily="34" charset="0"/>
                <a:cs typeface="Arial" panose="020B0604020202020204" pitchFamily="34" charset="0"/>
              </a:rPr>
              <a:t>TM</a:t>
            </a:r>
            <a:r>
              <a:rPr lang="en-US" sz="2400" b="1" dirty="0">
                <a:latin typeface="Lucida Sans" panose="020B0602030504020204" pitchFamily="34" charset="0"/>
                <a:cs typeface="Arial" panose="020B0604020202020204" pitchFamily="34" charset="0"/>
              </a:rPr>
              <a:t> Ultimate &amp; Premium owners</a:t>
            </a:r>
          </a:p>
          <a:p>
            <a: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Well, </a:t>
            </a:r>
            <a:r>
              <a:rPr lang="en-US" sz="2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coverage</a:t>
            </a:r>
            <a: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 was one we've talked about that a little bit. It's not bad, it's just it's not </a:t>
            </a:r>
            <a:b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  <a:cs typeface="Arial" panose="020B0604020202020204" pitchFamily="34" charset="0"/>
              </a:rPr>
            </a:br>
            <a: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as good as being able to shoot it from both sides. </a:t>
            </a:r>
          </a:p>
          <a:p>
            <a:endParaRPr lang="en-US" sz="2400" i="1" dirty="0">
              <a:solidFill>
                <a:schemeClr val="tx1">
                  <a:lumMod val="75000"/>
                  <a:lumOff val="25000"/>
                </a:schemeClr>
              </a:solidFill>
              <a:latin typeface="Lucida Sans" panose="020B0602030504020204" pitchFamily="34" charset="0"/>
              <a:cs typeface="Arial" panose="020B0604020202020204" pitchFamily="34" charset="0"/>
            </a:endParaRPr>
          </a:p>
          <a:p>
            <a:r>
              <a:rPr lang="en-US" sz="2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Speed </a:t>
            </a:r>
            <a: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for some guys is probably a limitation</a:t>
            </a:r>
          </a:p>
          <a:p>
            <a:endParaRPr lang="en-US" sz="2400" i="1" dirty="0">
              <a:solidFill>
                <a:schemeClr val="tx1">
                  <a:lumMod val="75000"/>
                  <a:lumOff val="25000"/>
                </a:schemeClr>
              </a:solidFill>
              <a:latin typeface="Lucida Sans" panose="020B0602030504020204" pitchFamily="34" charset="0"/>
              <a:cs typeface="Arial" panose="020B0604020202020204" pitchFamily="34" charset="0"/>
            </a:endParaRPr>
          </a:p>
          <a:p>
            <a:r>
              <a:rPr lang="en-US" sz="2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Sometimes the only time we can spray is at night</a:t>
            </a:r>
            <a: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, so that's probably one of the biggest limitations. </a:t>
            </a:r>
          </a:p>
          <a:p>
            <a:endParaRPr lang="en-US" sz="2400" i="1" dirty="0">
              <a:solidFill>
                <a:schemeClr val="tx1">
                  <a:lumMod val="75000"/>
                  <a:lumOff val="25000"/>
                </a:schemeClr>
              </a:solidFill>
              <a:latin typeface="Lucida Sans" panose="020B0602030504020204" pitchFamily="34" charset="0"/>
              <a:cs typeface="Arial" panose="020B0604020202020204" pitchFamily="34" charset="0"/>
            </a:endParaRPr>
          </a:p>
          <a:p>
            <a:r>
              <a:rPr lang="en-US" sz="2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Dust and shading</a:t>
            </a:r>
            <a: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 a little bit certain times of the day, if the sun's over here on this side, this sides run kind of in the dark, in the shade, and then it gets a little dust, and it makes those cameras not want to read. </a:t>
            </a:r>
          </a:p>
          <a:p>
            <a:endParaRPr lang="en-US" sz="2400" i="1" dirty="0">
              <a:solidFill>
                <a:schemeClr val="tx1">
                  <a:lumMod val="75000"/>
                  <a:lumOff val="25000"/>
                </a:schemeClr>
              </a:solidFill>
              <a:latin typeface="Lucida Sans" panose="020B0602030504020204" pitchFamily="34" charset="0"/>
              <a:cs typeface="Arial" panose="020B0604020202020204" pitchFamily="34" charset="0"/>
            </a:endParaRPr>
          </a:p>
          <a:p>
            <a:r>
              <a:rPr lang="en-US" sz="2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Cost is the biggest barrier</a:t>
            </a:r>
            <a: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, or because you </a:t>
            </a:r>
            <a:r>
              <a:rPr lang="en-US" sz="24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gotta</a:t>
            </a:r>
            <a: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 buy [the subscription fee]. </a:t>
            </a:r>
          </a:p>
          <a:p>
            <a:endParaRPr lang="en-US" sz="2400" i="1" dirty="0">
              <a:solidFill>
                <a:schemeClr val="tx1">
                  <a:lumMod val="75000"/>
                  <a:lumOff val="25000"/>
                </a:schemeClr>
              </a:solidFill>
              <a:latin typeface="Lucida Sans" panose="020B0602030504020204" pitchFamily="34" charset="0"/>
              <a:cs typeface="Arial" panose="020B0604020202020204" pitchFamily="34" charset="0"/>
            </a:endParaRPr>
          </a:p>
          <a:p>
            <a: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It's like </a:t>
            </a:r>
            <a:r>
              <a:rPr lang="en-US" sz="2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going over a terrace</a:t>
            </a:r>
            <a: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. When it comes up [over the required height], it sprays that. </a:t>
            </a:r>
            <a:b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  <a:cs typeface="Arial" panose="020B0604020202020204" pitchFamily="34" charset="0"/>
              </a:rPr>
            </a:br>
            <a: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And so you're going to spray more [of a terraced field] </a:t>
            </a:r>
          </a:p>
          <a:p>
            <a:endParaRPr lang="en-US" sz="2400" i="1" dirty="0">
              <a:solidFill>
                <a:schemeClr val="tx1">
                  <a:lumMod val="75000"/>
                  <a:lumOff val="25000"/>
                </a:schemeClr>
              </a:solidFill>
              <a:latin typeface="Lucida Sans" panose="020B0602030504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Lucida Sans" panose="020B0602030504020204" pitchFamily="34" charset="0"/>
                <a:cs typeface="Arial" panose="020B0604020202020204" pitchFamily="34" charset="0"/>
              </a:rPr>
              <a:t>See &amp; </a:t>
            </a:r>
            <a:r>
              <a:rPr lang="en-US" sz="2400" b="1" dirty="0" err="1">
                <a:latin typeface="Lucida Sans" panose="020B0602030504020204" pitchFamily="34" charset="0"/>
                <a:cs typeface="Arial" panose="020B0604020202020204" pitchFamily="34" charset="0"/>
              </a:rPr>
              <a:t>Spray</a:t>
            </a:r>
            <a:r>
              <a:rPr lang="en-US" sz="2400" baseline="60000" dirty="0" err="1">
                <a:latin typeface="Lucida Sans" panose="020B0602030504020204" pitchFamily="34" charset="0"/>
                <a:cs typeface="Arial" panose="020B0604020202020204" pitchFamily="34" charset="0"/>
              </a:rPr>
              <a:t>TM</a:t>
            </a:r>
            <a:r>
              <a:rPr lang="en-US" sz="2400" b="1" dirty="0">
                <a:latin typeface="Lucida Sans" panose="020B0602030504020204" pitchFamily="34" charset="0"/>
                <a:cs typeface="Arial" panose="020B0604020202020204" pitchFamily="34" charset="0"/>
              </a:rPr>
              <a:t> Select and WEED-IT owners</a:t>
            </a:r>
          </a:p>
          <a:p>
            <a: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I think </a:t>
            </a:r>
            <a:r>
              <a:rPr lang="en-US" sz="2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we have to cover it at least twice more in a year </a:t>
            </a:r>
            <a: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than we do </a:t>
            </a:r>
            <a:b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  <a:cs typeface="Arial" panose="020B0604020202020204" pitchFamily="34" charset="0"/>
              </a:rPr>
            </a:br>
            <a: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[with broadcast sprays]</a:t>
            </a:r>
          </a:p>
        </p:txBody>
      </p:sp>
    </p:spTree>
    <p:extLst>
      <p:ext uri="{BB962C8B-B14F-4D97-AF65-F5344CB8AC3E}">
        <p14:creationId xmlns:p14="http://schemas.microsoft.com/office/powerpoint/2010/main" val="8385272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6F8C76-FCC1-4AB5-8CEB-41510BA9D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23</a:t>
            </a:fld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29471E2-9263-4078-B124-2C73F28177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76600" y="820258"/>
            <a:ext cx="13030200" cy="1260475"/>
          </a:xfrm>
        </p:spPr>
        <p:txBody>
          <a:bodyPr>
            <a:normAutofit/>
          </a:bodyPr>
          <a:lstStyle/>
          <a:p>
            <a:r>
              <a:rPr lang="en-US" sz="5400" b="1" dirty="0">
                <a:latin typeface="Lucida Sans" panose="020B0602030504020204" pitchFamily="34" charset="0"/>
              </a:rPr>
              <a:t>Summary – Opportunities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8DFE65-6600-4415-A112-81E032DF9B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76600" y="2261926"/>
            <a:ext cx="13655298" cy="7980623"/>
          </a:xfrm>
        </p:spPr>
        <p:txBody>
          <a:bodyPr>
            <a:normAutofit fontScale="92500" lnSpcReduction="10000"/>
          </a:bodyPr>
          <a:lstStyle/>
          <a:p>
            <a:pPr marL="231775" indent="-231775">
              <a:buFontTx/>
              <a:buChar char="-"/>
            </a:pPr>
            <a:r>
              <a:rPr lang="en-US" sz="3600" dirty="0">
                <a:latin typeface="Lucida Sans" panose="020B0602030504020204" pitchFamily="34" charset="0"/>
                <a:cs typeface="Arial" panose="020B0604020202020204" pitchFamily="34" charset="0"/>
              </a:rPr>
              <a:t>Herbicide savings</a:t>
            </a:r>
          </a:p>
          <a:p>
            <a:pPr marL="631825" lvl="1" indent="-231775">
              <a:buFontTx/>
              <a:buChar char="-"/>
            </a:pPr>
            <a:r>
              <a:rPr lang="en-US" sz="3200" dirty="0">
                <a:latin typeface="Lucida Sans" panose="020B0602030504020204" pitchFamily="34" charset="0"/>
                <a:cs typeface="Arial" panose="020B0604020202020204" pitchFamily="34" charset="0"/>
              </a:rPr>
              <a:t>Generally most important </a:t>
            </a:r>
          </a:p>
          <a:p>
            <a:pPr marL="457200" indent="-225425">
              <a:buFontTx/>
              <a:buChar char="-"/>
            </a:pPr>
            <a:endParaRPr lang="en-US" dirty="0">
              <a:latin typeface="Lucida Sans" panose="020B0602030504020204" pitchFamily="34" charset="0"/>
              <a:cs typeface="Arial" panose="020B0604020202020204" pitchFamily="34" charset="0"/>
            </a:endParaRPr>
          </a:p>
          <a:p>
            <a:pPr marL="231775" indent="-231775">
              <a:buFontTx/>
              <a:buChar char="-"/>
            </a:pPr>
            <a:r>
              <a:rPr lang="en-US" sz="3600" dirty="0">
                <a:latin typeface="Lucida Sans" panose="020B0602030504020204" pitchFamily="34" charset="0"/>
                <a:cs typeface="Arial" panose="020B0604020202020204" pitchFamily="34" charset="0"/>
              </a:rPr>
              <a:t>Time savings </a:t>
            </a:r>
          </a:p>
          <a:p>
            <a:pPr marL="631825" lvl="1" indent="-231775">
              <a:buFontTx/>
              <a:buChar char="-"/>
            </a:pPr>
            <a:r>
              <a:rPr lang="en-US" sz="3200" dirty="0">
                <a:latin typeface="Lucida Sans" panose="020B0602030504020204" pitchFamily="34" charset="0"/>
                <a:cs typeface="Arial" panose="020B0604020202020204" pitchFamily="34" charset="0"/>
              </a:rPr>
              <a:t>More important for fallow/green-on-brown applications</a:t>
            </a:r>
          </a:p>
          <a:p>
            <a:pPr marL="1031875" lvl="2" indent="-231775">
              <a:buFontTx/>
              <a:buChar char="-"/>
            </a:pPr>
            <a:r>
              <a:rPr lang="en-US" sz="2800" dirty="0">
                <a:latin typeface="Lucida Sans" panose="020B0602030504020204" pitchFamily="34" charset="0"/>
                <a:cs typeface="Arial" panose="020B0604020202020204" pitchFamily="34" charset="0"/>
              </a:rPr>
              <a:t>Fewer loads either equal to or better than faster driving speed</a:t>
            </a:r>
          </a:p>
          <a:p>
            <a:pPr marL="631825" lvl="1" indent="-231775">
              <a:buFontTx/>
              <a:buChar char="-"/>
            </a:pPr>
            <a:endParaRPr lang="en-US" sz="3200" dirty="0">
              <a:latin typeface="Lucida Sans" panose="020B0602030504020204" pitchFamily="34" charset="0"/>
              <a:cs typeface="Arial" panose="020B0604020202020204" pitchFamily="34" charset="0"/>
            </a:endParaRPr>
          </a:p>
          <a:p>
            <a:pPr marL="231775" indent="-231775">
              <a:buFontTx/>
              <a:buChar char="-"/>
            </a:pPr>
            <a:r>
              <a:rPr lang="en-US" sz="3600" dirty="0">
                <a:latin typeface="Lucida Sans" panose="020B0602030504020204" pitchFamily="34" charset="0"/>
                <a:cs typeface="Arial" panose="020B0604020202020204" pitchFamily="34" charset="0"/>
              </a:rPr>
              <a:t>Improved weed control</a:t>
            </a:r>
          </a:p>
          <a:p>
            <a:pPr marL="631825" lvl="1" indent="-231775">
              <a:buFontTx/>
              <a:buChar char="-"/>
            </a:pPr>
            <a:r>
              <a:rPr lang="en-US" sz="3200" dirty="0">
                <a:latin typeface="Lucida Sans" panose="020B0602030504020204" pitchFamily="34" charset="0"/>
                <a:cs typeface="Arial" panose="020B0604020202020204" pitchFamily="34" charset="0"/>
              </a:rPr>
              <a:t>Especially long-term</a:t>
            </a:r>
          </a:p>
          <a:p>
            <a:pPr marL="631825" lvl="1" indent="-231775">
              <a:buFontTx/>
              <a:buChar char="-"/>
            </a:pPr>
            <a:endParaRPr lang="en-US" sz="3200" dirty="0">
              <a:latin typeface="Lucida Sans" panose="020B0602030504020204" pitchFamily="34" charset="0"/>
              <a:cs typeface="Arial" panose="020B0604020202020204" pitchFamily="34" charset="0"/>
            </a:endParaRPr>
          </a:p>
          <a:p>
            <a:pPr marL="231775" indent="-231775">
              <a:buFontTx/>
              <a:buChar char="-"/>
            </a:pPr>
            <a:r>
              <a:rPr lang="en-US" sz="3600" dirty="0">
                <a:latin typeface="Lucida Sans" panose="020B0602030504020204" pitchFamily="34" charset="0"/>
                <a:cs typeface="Arial" panose="020B0604020202020204" pitchFamily="34" charset="0"/>
              </a:rPr>
              <a:t>Reduced crop injury</a:t>
            </a:r>
          </a:p>
          <a:p>
            <a:pPr marL="974725" lvl="1" indent="-231775">
              <a:buFontTx/>
              <a:buChar char="-"/>
            </a:pPr>
            <a:r>
              <a:rPr lang="en-US" sz="3200" dirty="0">
                <a:latin typeface="Lucida Sans" panose="020B0602030504020204" pitchFamily="34" charset="0"/>
                <a:cs typeface="Arial" panose="020B0604020202020204" pitchFamily="34" charset="0"/>
              </a:rPr>
              <a:t>For green-on-green</a:t>
            </a:r>
          </a:p>
          <a:p>
            <a:pPr marL="974725" lvl="1" indent="-231775">
              <a:buFontTx/>
              <a:buChar char="-"/>
            </a:pPr>
            <a:endParaRPr lang="en-US" sz="3200" dirty="0">
              <a:latin typeface="Lucida Sans" panose="020B0602030504020204" pitchFamily="34" charset="0"/>
              <a:cs typeface="Arial" panose="020B0604020202020204" pitchFamily="34" charset="0"/>
            </a:endParaRPr>
          </a:p>
          <a:p>
            <a:pPr marL="231775" indent="-231775">
              <a:buFontTx/>
              <a:buChar char="-"/>
            </a:pPr>
            <a:r>
              <a:rPr lang="en-US" sz="3600" dirty="0">
                <a:latin typeface="Lucida Sans" panose="020B0602030504020204" pitchFamily="34" charset="0"/>
                <a:cs typeface="Arial" panose="020B0604020202020204" pitchFamily="34" charset="0"/>
              </a:rPr>
              <a:t>Conserve water resources</a:t>
            </a:r>
          </a:p>
          <a:p>
            <a:pPr marL="974725" lvl="1" indent="-231775">
              <a:buFontTx/>
              <a:buChar char="-"/>
            </a:pPr>
            <a:r>
              <a:rPr lang="en-US" sz="3200" dirty="0">
                <a:latin typeface="Lucida Sans" panose="020B0602030504020204" pitchFamily="34" charset="0"/>
                <a:cs typeface="Arial" panose="020B0604020202020204" pitchFamily="34" charset="0"/>
              </a:rPr>
              <a:t>Especially where precipitation &lt;20”</a:t>
            </a:r>
          </a:p>
          <a:p>
            <a:pPr marL="457200" indent="-225425">
              <a:buFontTx/>
              <a:buChar char="-"/>
            </a:pPr>
            <a:endParaRPr lang="en-US" sz="3600" dirty="0">
              <a:latin typeface="Lucida Sans" panose="020B0602030504020204" pitchFamily="34" charset="0"/>
            </a:endParaRPr>
          </a:p>
          <a:p>
            <a:pPr marL="457200" indent="-225425">
              <a:buFontTx/>
              <a:buChar char="-"/>
            </a:pPr>
            <a:endParaRPr lang="en-US" sz="3600" dirty="0">
              <a:latin typeface="Lucida Sans" panose="020B0602030504020204" pitchFamily="34" charset="0"/>
            </a:endParaRPr>
          </a:p>
          <a:p>
            <a:pPr marL="457200" indent="-225425">
              <a:buFontTx/>
              <a:buChar char="-"/>
            </a:pPr>
            <a:endParaRPr lang="en-US" sz="3600" dirty="0">
              <a:latin typeface="Lucida Sans" panose="020B0602030504020204" pitchFamily="34" charset="0"/>
            </a:endParaRPr>
          </a:p>
          <a:p>
            <a:pPr marL="457200" indent="-225425">
              <a:buFontTx/>
              <a:buChar char="-"/>
            </a:pPr>
            <a:endParaRPr lang="en-US" sz="3600" dirty="0">
              <a:latin typeface="Lucida Sans" panose="020B0602030504020204" pitchFamily="34" charset="0"/>
            </a:endParaRPr>
          </a:p>
          <a:p>
            <a:pPr marL="457200" indent="-457200">
              <a:buFontTx/>
              <a:buChar char="-"/>
            </a:pPr>
            <a:endParaRPr lang="en-US" sz="3600" dirty="0">
              <a:latin typeface="Lucida Sans" panose="020B0602030504020204" pitchFamily="34" charset="0"/>
            </a:endParaRPr>
          </a:p>
          <a:p>
            <a:endParaRPr lang="en-US" sz="2800" dirty="0">
              <a:latin typeface="Lucida Sans" panose="020B0602030504020204" pitchFamily="34" charset="0"/>
            </a:endParaRP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513611A0-D849-43B5-853D-637F28EE09AA}"/>
              </a:ext>
            </a:extLst>
          </p:cNvPr>
          <p:cNvSpPr txBox="1">
            <a:spLocks/>
          </p:cNvSpPr>
          <p:nvPr/>
        </p:nvSpPr>
        <p:spPr>
          <a:xfrm>
            <a:off x="2417854" y="4898235"/>
            <a:ext cx="8869362" cy="7792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600" kern="1200">
                <a:solidFill>
                  <a:schemeClr val="tx1"/>
                </a:solidFill>
                <a:latin typeface="Myriad Pro Cond" panose="020B050603040309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Myriad Pro Cond" panose="020B050603040309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Myriad Pro Cond" panose="020B050603040309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yriad Pro Cond" panose="020B050603040309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yriad Pro Cond" panose="020B050603040309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1610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6F8C76-FCC1-4AB5-8CEB-41510BA9D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24</a:t>
            </a:fld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29471E2-9263-4078-B124-2C73F28177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76600" y="820258"/>
            <a:ext cx="13030200" cy="1260475"/>
          </a:xfrm>
        </p:spPr>
        <p:txBody>
          <a:bodyPr>
            <a:normAutofit/>
          </a:bodyPr>
          <a:lstStyle/>
          <a:p>
            <a:r>
              <a:rPr lang="en-US" sz="5400" b="1" dirty="0">
                <a:latin typeface="Lucida Sans" panose="020B0602030504020204" pitchFamily="34" charset="0"/>
              </a:rPr>
              <a:t>Summary – Obstacles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8DFE65-6600-4415-A112-81E032DF9B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048000" y="2080733"/>
            <a:ext cx="15083589" cy="7690445"/>
          </a:xfrm>
        </p:spPr>
        <p:txBody>
          <a:bodyPr numCol="2" spcCol="457200">
            <a:normAutofit lnSpcReduction="10000"/>
          </a:bodyPr>
          <a:lstStyle/>
          <a:p>
            <a:pPr marL="231775" indent="-231775">
              <a:spcBef>
                <a:spcPts val="600"/>
              </a:spcBef>
              <a:buFontTx/>
              <a:buChar char="-"/>
            </a:pPr>
            <a:r>
              <a:rPr lang="en-US" sz="3900" dirty="0">
                <a:latin typeface="Lucida Sans" panose="020B0602030504020204" pitchFamily="34" charset="0"/>
                <a:cs typeface="Arial" panose="020B0604020202020204" pitchFamily="34" charset="0"/>
              </a:rPr>
              <a:t>Staying out of fallback mode</a:t>
            </a:r>
          </a:p>
          <a:p>
            <a:pPr marL="635000" lvl="1" indent="-231775">
              <a:spcBef>
                <a:spcPts val="600"/>
              </a:spcBef>
              <a:buFontTx/>
              <a:buChar char="-"/>
            </a:pPr>
            <a:r>
              <a:rPr lang="en-US" sz="3500" dirty="0">
                <a:latin typeface="Lucida Sans" panose="020B0602030504020204" pitchFamily="34" charset="0"/>
                <a:cs typeface="Arial" panose="020B0604020202020204" pitchFamily="34" charset="0"/>
              </a:rPr>
              <a:t>Dust</a:t>
            </a:r>
          </a:p>
          <a:p>
            <a:pPr marL="1092200" lvl="4" indent="-231775">
              <a:spcBef>
                <a:spcPts val="600"/>
              </a:spcBef>
              <a:buFontTx/>
              <a:buChar char="-"/>
            </a:pPr>
            <a:r>
              <a:rPr lang="en-US" sz="2800" dirty="0">
                <a:latin typeface="Lucida Sans" panose="020B0602030504020204" pitchFamily="34" charset="0"/>
                <a:cs typeface="Arial" panose="020B0604020202020204" pitchFamily="34" charset="0"/>
              </a:rPr>
              <a:t>One participant arranged to have additional cameras mounted on front of machine</a:t>
            </a:r>
          </a:p>
          <a:p>
            <a:pPr marL="635000" lvl="1" indent="-231775">
              <a:spcBef>
                <a:spcPts val="600"/>
              </a:spcBef>
              <a:buFontTx/>
              <a:buChar char="-"/>
            </a:pPr>
            <a:r>
              <a:rPr lang="en-US" sz="3500" dirty="0">
                <a:latin typeface="Lucida Sans" panose="020B0602030504020204" pitchFamily="34" charset="0"/>
                <a:cs typeface="Arial" panose="020B0604020202020204" pitchFamily="34" charset="0"/>
              </a:rPr>
              <a:t>Shadows/light</a:t>
            </a:r>
          </a:p>
          <a:p>
            <a:pPr marL="1092200" lvl="4" indent="-231775">
              <a:spcBef>
                <a:spcPts val="600"/>
              </a:spcBef>
              <a:buFontTx/>
              <a:buChar char="-"/>
            </a:pPr>
            <a:r>
              <a:rPr lang="en-US" sz="2800" dirty="0">
                <a:latin typeface="Lucida Sans" panose="020B0602030504020204" pitchFamily="34" charset="0"/>
                <a:cs typeface="Arial" panose="020B0604020202020204" pitchFamily="34" charset="0"/>
              </a:rPr>
              <a:t>More important for allowing green-on-green sprayers to run after dark</a:t>
            </a:r>
          </a:p>
          <a:p>
            <a:pPr marL="635000" lvl="2" indent="-231775">
              <a:spcBef>
                <a:spcPts val="600"/>
              </a:spcBef>
              <a:buFontTx/>
              <a:buChar char="-"/>
            </a:pPr>
            <a:r>
              <a:rPr lang="en-US" sz="3500" dirty="0">
                <a:latin typeface="Lucida Sans" panose="020B0602030504020204" pitchFamily="34" charset="0"/>
                <a:cs typeface="Arial" panose="020B0604020202020204" pitchFamily="34" charset="0"/>
              </a:rPr>
              <a:t>Boom height</a:t>
            </a:r>
          </a:p>
          <a:p>
            <a:pPr marL="1092200" lvl="4" indent="-231775">
              <a:spcBef>
                <a:spcPts val="600"/>
              </a:spcBef>
              <a:buFontTx/>
              <a:buChar char="-"/>
            </a:pPr>
            <a:r>
              <a:rPr lang="en-US" sz="2800" dirty="0">
                <a:latin typeface="Lucida Sans" panose="020B0602030504020204" pitchFamily="34" charset="0"/>
                <a:cs typeface="Arial" panose="020B0604020202020204" pitchFamily="34" charset="0"/>
              </a:rPr>
              <a:t>Uneven terrain</a:t>
            </a:r>
          </a:p>
          <a:p>
            <a:pPr marL="631825" lvl="1" indent="-231775">
              <a:spcBef>
                <a:spcPts val="600"/>
              </a:spcBef>
              <a:buFontTx/>
              <a:buChar char="-"/>
            </a:pPr>
            <a:endParaRPr lang="en-US" sz="3000" dirty="0">
              <a:latin typeface="Lucida Sans" panose="020B0602030504020204" pitchFamily="34" charset="0"/>
              <a:cs typeface="Arial" panose="020B0604020202020204" pitchFamily="34" charset="0"/>
            </a:endParaRPr>
          </a:p>
          <a:p>
            <a:pPr marL="231775" indent="-231775">
              <a:spcBef>
                <a:spcPts val="600"/>
              </a:spcBef>
              <a:buFontTx/>
              <a:buChar char="-"/>
            </a:pPr>
            <a:r>
              <a:rPr lang="en-US" sz="3900" dirty="0">
                <a:latin typeface="Lucida Sans" panose="020B0602030504020204" pitchFamily="34" charset="0"/>
                <a:cs typeface="Arial" panose="020B0604020202020204" pitchFamily="34" charset="0"/>
              </a:rPr>
              <a:t>Coverage</a:t>
            </a:r>
          </a:p>
          <a:p>
            <a:pPr marL="631825" lvl="1" indent="-231775">
              <a:spcBef>
                <a:spcPts val="600"/>
              </a:spcBef>
              <a:buFontTx/>
              <a:buChar char="-"/>
            </a:pPr>
            <a:r>
              <a:rPr lang="en-US" dirty="0">
                <a:latin typeface="Lucida Sans" panose="020B0602030504020204" pitchFamily="34" charset="0"/>
                <a:cs typeface="Arial" panose="020B0604020202020204" pitchFamily="34" charset="0"/>
              </a:rPr>
              <a:t>One participant addressed by running opposite directions in sequential passes</a:t>
            </a:r>
          </a:p>
          <a:p>
            <a:pPr marL="631825" lvl="1" indent="-231775">
              <a:spcBef>
                <a:spcPts val="600"/>
              </a:spcBef>
              <a:buFontTx/>
              <a:buChar char="-"/>
            </a:pPr>
            <a:r>
              <a:rPr lang="en-US" dirty="0">
                <a:latin typeface="Lucida Sans" panose="020B0602030504020204" pitchFamily="34" charset="0"/>
                <a:cs typeface="Arial" panose="020B0604020202020204" pitchFamily="34" charset="0"/>
              </a:rPr>
              <a:t>Experimenting with nozzles</a:t>
            </a:r>
          </a:p>
          <a:p>
            <a:pPr marL="231775" indent="-231775">
              <a:spcBef>
                <a:spcPts val="600"/>
              </a:spcBef>
              <a:buFontTx/>
              <a:buChar char="-"/>
            </a:pPr>
            <a:r>
              <a:rPr lang="en-US" sz="3900" dirty="0">
                <a:latin typeface="Lucida Sans" panose="020B0602030504020204" pitchFamily="34" charset="0"/>
                <a:cs typeface="Arial" panose="020B0604020202020204" pitchFamily="34" charset="0"/>
              </a:rPr>
              <a:t>Trust that cameras will detect small weeds</a:t>
            </a:r>
          </a:p>
          <a:p>
            <a:pPr marL="231775" indent="-231775">
              <a:spcBef>
                <a:spcPts val="600"/>
              </a:spcBef>
              <a:buFontTx/>
              <a:buChar char="-"/>
            </a:pPr>
            <a:endParaRPr lang="en-US" sz="3900" dirty="0">
              <a:latin typeface="Lucida Sans" panose="020B0602030504020204" pitchFamily="34" charset="0"/>
              <a:cs typeface="Arial" panose="020B0604020202020204" pitchFamily="34" charset="0"/>
            </a:endParaRPr>
          </a:p>
          <a:p>
            <a:pPr marL="231775" indent="-231775">
              <a:spcBef>
                <a:spcPts val="600"/>
              </a:spcBef>
              <a:buFontTx/>
              <a:buChar char="-"/>
            </a:pPr>
            <a:r>
              <a:rPr lang="en-US" sz="3900" dirty="0">
                <a:latin typeface="Lucida Sans" panose="020B0602030504020204" pitchFamily="34" charset="0"/>
                <a:cs typeface="Arial" panose="020B0604020202020204" pitchFamily="34" charset="0"/>
              </a:rPr>
              <a:t>Grain sorghum algorithm</a:t>
            </a:r>
          </a:p>
          <a:p>
            <a:pPr marL="974725" lvl="1" indent="-231775">
              <a:spcBef>
                <a:spcPts val="600"/>
              </a:spcBef>
              <a:buFontTx/>
              <a:buChar char="-"/>
            </a:pPr>
            <a:r>
              <a:rPr lang="en-US" dirty="0">
                <a:latin typeface="Lucida Sans" panose="020B0602030504020204" pitchFamily="34" charset="0"/>
                <a:cs typeface="Arial" panose="020B0604020202020204" pitchFamily="34" charset="0"/>
              </a:rPr>
              <a:t>Corn will work</a:t>
            </a:r>
          </a:p>
          <a:p>
            <a:pPr marL="974725" lvl="1" indent="-231775">
              <a:spcBef>
                <a:spcPts val="600"/>
              </a:spcBef>
              <a:buFontTx/>
              <a:buChar char="-"/>
            </a:pPr>
            <a:endParaRPr lang="en-US" dirty="0">
              <a:latin typeface="Lucida Sans" panose="020B0602030504020204" pitchFamily="34" charset="0"/>
              <a:cs typeface="Arial" panose="020B0604020202020204" pitchFamily="34" charset="0"/>
            </a:endParaRPr>
          </a:p>
          <a:p>
            <a:pPr marL="231775" indent="-231775">
              <a:spcBef>
                <a:spcPts val="600"/>
              </a:spcBef>
              <a:buFontTx/>
              <a:buChar char="-"/>
            </a:pPr>
            <a:r>
              <a:rPr lang="en-US" sz="3900" dirty="0">
                <a:latin typeface="Lucida Sans" panose="020B0602030504020204" pitchFamily="34" charset="0"/>
                <a:cs typeface="Arial" panose="020B0604020202020204" pitchFamily="34" charset="0"/>
              </a:rPr>
              <a:t>Economics</a:t>
            </a:r>
          </a:p>
          <a:p>
            <a:pPr marL="974725" lvl="1" indent="-231775">
              <a:spcBef>
                <a:spcPts val="600"/>
              </a:spcBef>
              <a:buFontTx/>
              <a:buChar char="-"/>
            </a:pPr>
            <a:r>
              <a:rPr lang="en-US" dirty="0">
                <a:latin typeface="Lucida Sans" panose="020B0602030504020204" pitchFamily="34" charset="0"/>
                <a:cs typeface="Arial" panose="020B0604020202020204" pitchFamily="34" charset="0"/>
              </a:rPr>
              <a:t>Initial price</a:t>
            </a:r>
          </a:p>
          <a:p>
            <a:pPr marL="974725" lvl="1" indent="-231775">
              <a:spcBef>
                <a:spcPts val="600"/>
              </a:spcBef>
              <a:buFontTx/>
              <a:buChar char="-"/>
            </a:pPr>
            <a:r>
              <a:rPr lang="en-US" dirty="0">
                <a:latin typeface="Lucida Sans" panose="020B0602030504020204" pitchFamily="34" charset="0"/>
                <a:cs typeface="Arial" panose="020B0604020202020204" pitchFamily="34" charset="0"/>
              </a:rPr>
              <a:t>Used sprayer values</a:t>
            </a:r>
          </a:p>
          <a:p>
            <a:pPr marL="974725" lvl="1" indent="-231775">
              <a:spcBef>
                <a:spcPts val="600"/>
              </a:spcBef>
              <a:buFontTx/>
              <a:buChar char="-"/>
            </a:pPr>
            <a:r>
              <a:rPr lang="en-US" dirty="0">
                <a:latin typeface="Lucida Sans" panose="020B0602030504020204" pitchFamily="34" charset="0"/>
                <a:cs typeface="Arial" panose="020B0604020202020204" pitchFamily="34" charset="0"/>
              </a:rPr>
              <a:t>Custom applicator</a:t>
            </a:r>
          </a:p>
          <a:p>
            <a:pPr marL="457200" indent="-457200">
              <a:spcBef>
                <a:spcPts val="600"/>
              </a:spcBef>
              <a:buFontTx/>
              <a:buChar char="-"/>
            </a:pPr>
            <a:endParaRPr lang="en-US" dirty="0">
              <a:latin typeface="Lucida Sans" panose="020B0602030504020204" pitchFamily="34" charset="0"/>
            </a:endParaRPr>
          </a:p>
          <a:p>
            <a:pPr>
              <a:spcBef>
                <a:spcPts val="600"/>
              </a:spcBef>
            </a:pPr>
            <a:endParaRPr lang="en-US" sz="2400" dirty="0">
              <a:latin typeface="Lucida Sans" panose="020B0602030504020204" pitchFamily="34" charset="0"/>
            </a:endParaRP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6954218A-F62E-4D6F-9B3A-409E72D5054B}"/>
              </a:ext>
            </a:extLst>
          </p:cNvPr>
          <p:cNvSpPr txBox="1">
            <a:spLocks/>
          </p:cNvSpPr>
          <p:nvPr/>
        </p:nvSpPr>
        <p:spPr>
          <a:xfrm>
            <a:off x="2200304" y="8221955"/>
            <a:ext cx="8926512" cy="482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 cap="all" baseline="0">
                <a:solidFill>
                  <a:srgbClr val="512888"/>
                </a:solidFill>
                <a:latin typeface="Myriad Pro Light SemiExt" panose="020B0605030403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512888"/>
                </a:solidFill>
                <a:latin typeface="Myriad Pro Light SemiExt" panose="020B0605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512888"/>
                </a:solidFill>
                <a:latin typeface="Myriad Pro Light SemiExt" panose="020B0605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512888"/>
                </a:solidFill>
                <a:latin typeface="Myriad Pro Light SemiExt" panose="020B0605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512888"/>
                </a:solidFill>
                <a:latin typeface="Myriad Pro Light SemiExt" panose="020B0605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  <a:latin typeface="Myriad Pro" panose="020B0503030403020204" charset="0"/>
            </a:endParaRPr>
          </a:p>
          <a:p>
            <a:endParaRPr lang="en-US" dirty="0"/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513611A0-D849-43B5-853D-637F28EE09AA}"/>
              </a:ext>
            </a:extLst>
          </p:cNvPr>
          <p:cNvSpPr txBox="1">
            <a:spLocks/>
          </p:cNvSpPr>
          <p:nvPr/>
        </p:nvSpPr>
        <p:spPr>
          <a:xfrm>
            <a:off x="2417854" y="4898235"/>
            <a:ext cx="8869362" cy="7792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600" kern="1200">
                <a:solidFill>
                  <a:schemeClr val="tx1"/>
                </a:solidFill>
                <a:latin typeface="Myriad Pro Cond" panose="020B050603040309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Myriad Pro Cond" panose="020B050603040309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Myriad Pro Cond" panose="020B050603040309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yriad Pro Cond" panose="020B050603040309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yriad Pro Cond" panose="020B050603040309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170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EB8FF56-676C-47AA-B5CE-772C526C7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25</a:t>
            </a:fld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8F0CF98-6A1D-4462-842C-54147D9DC5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76600" y="820258"/>
            <a:ext cx="8534400" cy="1260475"/>
          </a:xfrm>
        </p:spPr>
        <p:txBody>
          <a:bodyPr>
            <a:normAutofit fontScale="92500"/>
          </a:bodyPr>
          <a:lstStyle/>
          <a:p>
            <a:r>
              <a:rPr lang="en-US" sz="5400" b="1" dirty="0">
                <a:latin typeface="Lucida Sans" panose="020B0602030504020204" pitchFamily="34" charset="0"/>
              </a:rPr>
              <a:t>Other considerations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824ABD3-EF10-4982-A610-3BFA8D6A014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971800" y="2434672"/>
            <a:ext cx="14435966" cy="6962776"/>
          </a:xfrm>
        </p:spPr>
        <p:txBody>
          <a:bodyPr>
            <a:normAutofit lnSpcReduction="10000"/>
          </a:bodyPr>
          <a:lstStyle/>
          <a:p>
            <a:pPr marL="339725" indent="-231775">
              <a:spcBef>
                <a:spcPts val="600"/>
              </a:spcBef>
              <a:buFontTx/>
              <a:buChar char="-"/>
            </a:pPr>
            <a:r>
              <a:rPr lang="en-US" sz="4400" dirty="0">
                <a:latin typeface="Lucida Sans" panose="020B0602030504020204" pitchFamily="34" charset="0"/>
                <a:cs typeface="Arial" panose="020B0604020202020204" pitchFamily="34" charset="0"/>
              </a:rPr>
              <a:t>What portion of acres are suited for targeted application??</a:t>
            </a:r>
          </a:p>
          <a:p>
            <a:pPr marL="339725" indent="-231775">
              <a:spcBef>
                <a:spcPts val="600"/>
              </a:spcBef>
              <a:buFontTx/>
              <a:buChar char="-"/>
            </a:pPr>
            <a:endParaRPr lang="en-US" sz="4400" dirty="0">
              <a:latin typeface="Lucida Sans" panose="020B0602030504020204" pitchFamily="34" charset="0"/>
              <a:cs typeface="Arial" panose="020B0604020202020204" pitchFamily="34" charset="0"/>
            </a:endParaRPr>
          </a:p>
          <a:p>
            <a:pPr marL="339725" indent="-231775">
              <a:spcBef>
                <a:spcPts val="600"/>
              </a:spcBef>
              <a:buFontTx/>
              <a:buChar char="-"/>
            </a:pPr>
            <a:r>
              <a:rPr lang="en-US" sz="4400" dirty="0">
                <a:latin typeface="Lucida Sans" panose="020B0602030504020204" pitchFamily="34" charset="0"/>
                <a:cs typeface="Arial" panose="020B0604020202020204" pitchFamily="34" charset="0"/>
              </a:rPr>
              <a:t>More complicated tendering in dual-tank systems</a:t>
            </a:r>
          </a:p>
          <a:p>
            <a:pPr marL="107950">
              <a:spcBef>
                <a:spcPts val="600"/>
              </a:spcBef>
            </a:pPr>
            <a:endParaRPr lang="en-US" sz="4400" dirty="0">
              <a:latin typeface="Lucida Sans" panose="020B0602030504020204" pitchFamily="34" charset="0"/>
              <a:cs typeface="Arial" panose="020B0604020202020204" pitchFamily="34" charset="0"/>
            </a:endParaRPr>
          </a:p>
          <a:p>
            <a:pPr marL="339725" indent="-231775">
              <a:spcBef>
                <a:spcPts val="600"/>
              </a:spcBef>
              <a:buFontTx/>
              <a:buChar char="-"/>
            </a:pPr>
            <a:r>
              <a:rPr lang="en-US" sz="4400" dirty="0">
                <a:latin typeface="Lucida Sans" panose="020B0602030504020204" pitchFamily="34" charset="0"/>
                <a:cs typeface="Arial" panose="020B0604020202020204" pitchFamily="34" charset="0"/>
              </a:rPr>
              <a:t>Regulatory questions</a:t>
            </a:r>
          </a:p>
          <a:p>
            <a:pPr marL="1082675" lvl="1" indent="-231775">
              <a:spcBef>
                <a:spcPts val="600"/>
              </a:spcBef>
              <a:buFontTx/>
              <a:buChar char="-"/>
            </a:pPr>
            <a:r>
              <a:rPr lang="en-US" sz="4000" dirty="0">
                <a:latin typeface="Lucida Sans" panose="020B0602030504020204" pitchFamily="34" charset="0"/>
                <a:cs typeface="Arial" panose="020B0604020202020204" pitchFamily="34" charset="0"/>
              </a:rPr>
              <a:t>What rate is legal?</a:t>
            </a:r>
          </a:p>
          <a:p>
            <a:pPr marL="1082675" lvl="1" indent="-231775">
              <a:spcBef>
                <a:spcPts val="600"/>
              </a:spcBef>
              <a:buFontTx/>
              <a:buChar char="-"/>
            </a:pPr>
            <a:r>
              <a:rPr lang="en-US" sz="4000" dirty="0">
                <a:latin typeface="Lucida Sans" panose="020B0602030504020204" pitchFamily="34" charset="0"/>
                <a:cs typeface="Arial" panose="020B0604020202020204" pitchFamily="34" charset="0"/>
              </a:rPr>
              <a:t>Mitigation points</a:t>
            </a:r>
          </a:p>
          <a:p>
            <a:pPr marL="1082675" lvl="1" indent="-231775">
              <a:spcBef>
                <a:spcPts val="600"/>
              </a:spcBef>
              <a:buFontTx/>
              <a:buChar char="-"/>
            </a:pPr>
            <a:endParaRPr lang="en-US" sz="4000" dirty="0">
              <a:latin typeface="Lucida Sans" panose="020B0602030504020204" pitchFamily="34" charset="0"/>
              <a:cs typeface="Arial" panose="020B0604020202020204" pitchFamily="34" charset="0"/>
            </a:endParaRPr>
          </a:p>
          <a:p>
            <a:r>
              <a:rPr lang="en-US" sz="4400" dirty="0">
                <a:latin typeface="Lucida Sans" panose="020B0602030504020204" pitchFamily="34" charset="0"/>
                <a:cs typeface="Arial" panose="020B0604020202020204" pitchFamily="34" charset="0"/>
              </a:rPr>
              <a:t>-Other uses?</a:t>
            </a:r>
          </a:p>
          <a:p>
            <a:endParaRPr lang="en-US" sz="4800" dirty="0">
              <a:latin typeface="Lucida Sans" panose="020B0602030504020204" pitchFamily="34" charset="0"/>
            </a:endParaRPr>
          </a:p>
          <a:p>
            <a:endParaRPr lang="en-US" sz="4800" dirty="0">
              <a:latin typeface="Lucida Sans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6178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AFA840-75BF-4943-9937-AF429EF83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z="120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26</a:t>
            </a:fld>
            <a:endParaRPr lang="en-US" sz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749E804-C57B-4E37-B47C-379D7E720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4200" y="1280416"/>
            <a:ext cx="6909876" cy="1881883"/>
          </a:xfrm>
        </p:spPr>
        <p:txBody>
          <a:bodyPr/>
          <a:lstStyle/>
          <a:p>
            <a:r>
              <a:rPr lang="en-US" b="1" dirty="0">
                <a:latin typeface="Lucida Sans" panose="020B0602030504020204" pitchFamily="34" charset="0"/>
              </a:rPr>
              <a:t>PRESCRIPTION HERBICIDE APPLICATIONS</a:t>
            </a:r>
            <a:br>
              <a:rPr lang="en-US" b="1" dirty="0">
                <a:latin typeface="Lucida Sans" panose="020B0602030504020204" pitchFamily="34" charset="0"/>
              </a:rPr>
            </a:br>
            <a:endParaRPr lang="en-US" b="1" dirty="0">
              <a:latin typeface="Lucida Sans" panose="020B0602030504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45FD77-60EB-4061-8BB5-8A7E263168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1280416"/>
            <a:ext cx="9379515" cy="7925790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C6E9AD2-E96D-4C63-AC75-ECED0E76F412}"/>
              </a:ext>
            </a:extLst>
          </p:cNvPr>
          <p:cNvSpPr txBox="1">
            <a:spLocks/>
          </p:cNvSpPr>
          <p:nvPr/>
        </p:nvSpPr>
        <p:spPr>
          <a:xfrm>
            <a:off x="11201400" y="2994025"/>
            <a:ext cx="6629400" cy="669025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Lucida Sans" panose="020B0602030504020204" pitchFamily="34" charset="0"/>
              </a:rPr>
              <a:t>Based residual herbicide applications on:</a:t>
            </a:r>
            <a:br>
              <a:rPr lang="en-US" dirty="0">
                <a:latin typeface="Lucida Sans" panose="020B0602030504020204" pitchFamily="34" charset="0"/>
              </a:rPr>
            </a:br>
            <a:r>
              <a:rPr lang="en-US" dirty="0">
                <a:latin typeface="Lucida Sans" panose="020B0602030504020204" pitchFamily="34" charset="0"/>
              </a:rPr>
              <a:t>	</a:t>
            </a:r>
            <a:r>
              <a:rPr lang="en-US" sz="2800" dirty="0">
                <a:latin typeface="Lucida Sans" panose="020B0602030504020204" pitchFamily="34" charset="0"/>
              </a:rPr>
              <a:t>Soil properties (little variation)</a:t>
            </a:r>
          </a:p>
          <a:p>
            <a:pPr marL="0" indent="0">
              <a:buNone/>
            </a:pPr>
            <a:r>
              <a:rPr lang="en-US" sz="2800" dirty="0">
                <a:latin typeface="Lucida Sans" panose="020B0602030504020204" pitchFamily="34" charset="0"/>
              </a:rPr>
              <a:t>	Previous as applied map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FA79136-3A22-4AA8-8F04-E7F515AFCF23}"/>
              </a:ext>
            </a:extLst>
          </p:cNvPr>
          <p:cNvSpPr/>
          <p:nvPr/>
        </p:nvSpPr>
        <p:spPr>
          <a:xfrm>
            <a:off x="11429999" y="6478371"/>
            <a:ext cx="65462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Lucida Sans" panose="020B0602030504020204" pitchFamily="34" charset="0"/>
                <a:ea typeface="Calibri" panose="020F0502020204030204" pitchFamily="34" charset="0"/>
              </a:rPr>
              <a:t>Broadcast – 64 </a:t>
            </a:r>
            <a:r>
              <a:rPr lang="en-US" sz="2400" b="1" dirty="0" err="1">
                <a:solidFill>
                  <a:schemeClr val="bg1"/>
                </a:solidFill>
                <a:latin typeface="Lucida Sans" panose="020B0602030504020204" pitchFamily="34" charset="0"/>
                <a:ea typeface="Calibri" panose="020F0502020204030204" pitchFamily="34" charset="0"/>
              </a:rPr>
              <a:t>fl</a:t>
            </a:r>
            <a:r>
              <a:rPr lang="en-US" sz="2400" b="1" dirty="0">
                <a:solidFill>
                  <a:schemeClr val="bg1"/>
                </a:solidFill>
                <a:latin typeface="Lucida Sans" panose="020B0602030504020204" pitchFamily="34" charset="0"/>
                <a:ea typeface="Calibri" panose="020F0502020204030204" pitchFamily="34" charset="0"/>
              </a:rPr>
              <a:t> oz</a:t>
            </a:r>
          </a:p>
          <a:p>
            <a:r>
              <a:rPr lang="en-US" sz="2400" b="1" dirty="0">
                <a:solidFill>
                  <a:schemeClr val="bg1"/>
                </a:solidFill>
                <a:latin typeface="Lucida Sans" panose="020B0602030504020204" pitchFamily="34" charset="0"/>
                <a:ea typeface="Calibri" panose="020F0502020204030204" pitchFamily="34" charset="0"/>
              </a:rPr>
              <a:t>Based on weed map – 64 or 56 </a:t>
            </a:r>
            <a:r>
              <a:rPr lang="en-US" sz="2400" b="1" dirty="0" err="1">
                <a:solidFill>
                  <a:schemeClr val="bg1"/>
                </a:solidFill>
                <a:latin typeface="Lucida Sans" panose="020B0602030504020204" pitchFamily="34" charset="0"/>
                <a:ea typeface="Calibri" panose="020F0502020204030204" pitchFamily="34" charset="0"/>
              </a:rPr>
              <a:t>fl</a:t>
            </a:r>
            <a:r>
              <a:rPr lang="en-US" sz="2400" b="1" dirty="0">
                <a:solidFill>
                  <a:schemeClr val="bg1"/>
                </a:solidFill>
                <a:latin typeface="Lucida Sans" panose="020B0602030504020204" pitchFamily="34" charset="0"/>
                <a:ea typeface="Calibri" panose="020F0502020204030204" pitchFamily="34" charset="0"/>
              </a:rPr>
              <a:t> oz</a:t>
            </a:r>
          </a:p>
          <a:p>
            <a:r>
              <a:rPr lang="en-US" sz="2400" dirty="0">
                <a:solidFill>
                  <a:schemeClr val="bg1"/>
                </a:solidFill>
                <a:latin typeface="Lucida Sans" panose="020B0602030504020204" pitchFamily="34" charset="0"/>
                <a:ea typeface="Calibri" panose="020F0502020204030204" pitchFamily="34" charset="0"/>
              </a:rPr>
              <a:t>Based on soil map – 64 or 60 </a:t>
            </a:r>
            <a:r>
              <a:rPr lang="en-US" sz="2400" dirty="0" err="1">
                <a:solidFill>
                  <a:schemeClr val="bg1"/>
                </a:solidFill>
                <a:latin typeface="Lucida Sans" panose="020B0602030504020204" pitchFamily="34" charset="0"/>
                <a:ea typeface="Calibri" panose="020F0502020204030204" pitchFamily="34" charset="0"/>
              </a:rPr>
              <a:t>fl</a:t>
            </a:r>
            <a:r>
              <a:rPr lang="en-US" sz="2400" dirty="0">
                <a:solidFill>
                  <a:schemeClr val="bg1"/>
                </a:solidFill>
                <a:latin typeface="Lucida Sans" panose="020B0602030504020204" pitchFamily="34" charset="0"/>
                <a:ea typeface="Calibri" panose="020F0502020204030204" pitchFamily="34" charset="0"/>
              </a:rPr>
              <a:t> oz </a:t>
            </a:r>
          </a:p>
          <a:p>
            <a:r>
              <a:rPr lang="en-US" sz="2400" dirty="0">
                <a:solidFill>
                  <a:schemeClr val="bg1"/>
                </a:solidFill>
                <a:latin typeface="Lucida Sans" panose="020B0602030504020204" pitchFamily="34" charset="0"/>
                <a:ea typeface="Calibri" panose="020F0502020204030204" pitchFamily="34" charset="0"/>
              </a:rPr>
              <a:t>Based on both – 64, 60, or 56 </a:t>
            </a:r>
            <a:r>
              <a:rPr lang="en-US" sz="2400" dirty="0" err="1">
                <a:solidFill>
                  <a:schemeClr val="bg1"/>
                </a:solidFill>
                <a:latin typeface="Lucida Sans" panose="020B0602030504020204" pitchFamily="34" charset="0"/>
                <a:ea typeface="Calibri" panose="020F0502020204030204" pitchFamily="34" charset="0"/>
              </a:rPr>
              <a:t>fl</a:t>
            </a:r>
            <a:r>
              <a:rPr lang="en-US" sz="2400" dirty="0">
                <a:solidFill>
                  <a:schemeClr val="bg1"/>
                </a:solidFill>
                <a:latin typeface="Lucida Sans" panose="020B0602030504020204" pitchFamily="34" charset="0"/>
                <a:ea typeface="Calibri" panose="020F0502020204030204" pitchFamily="34" charset="0"/>
              </a:rPr>
              <a:t> oz</a:t>
            </a:r>
          </a:p>
        </p:txBody>
      </p:sp>
    </p:spTree>
    <p:extLst>
      <p:ext uri="{BB962C8B-B14F-4D97-AF65-F5344CB8AC3E}">
        <p14:creationId xmlns:p14="http://schemas.microsoft.com/office/powerpoint/2010/main" val="18768812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AFA840-75BF-4943-9937-AF429EF83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z="120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27</a:t>
            </a:fld>
            <a:endParaRPr lang="en-US" sz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749E804-C57B-4E37-B47C-379D7E720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4200" y="1280416"/>
            <a:ext cx="6909876" cy="1881883"/>
          </a:xfrm>
        </p:spPr>
        <p:txBody>
          <a:bodyPr/>
          <a:lstStyle/>
          <a:p>
            <a:r>
              <a:rPr lang="en-US" b="1" dirty="0"/>
              <a:t>As applied map</a:t>
            </a:r>
            <a:br>
              <a:rPr lang="en-US" b="1" dirty="0"/>
            </a:br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A1FDAE-E260-4808-B4ED-B31FEEB14E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292"/>
          <a:stretch/>
        </p:blipFill>
        <p:spPr>
          <a:xfrm>
            <a:off x="1295400" y="1183812"/>
            <a:ext cx="9448800" cy="7919376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CE3CB4B3-C36F-4923-9C18-76B581A1DF72}"/>
              </a:ext>
            </a:extLst>
          </p:cNvPr>
          <p:cNvSpPr txBox="1">
            <a:spLocks/>
          </p:cNvSpPr>
          <p:nvPr/>
        </p:nvSpPr>
        <p:spPr>
          <a:xfrm>
            <a:off x="11201400" y="2628900"/>
            <a:ext cx="6629400" cy="669025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Lucida Sans" panose="020B0602030504020204" pitchFamily="34" charset="0"/>
              </a:rPr>
              <a:t>Areas of no application correspond with areas with no weeds</a:t>
            </a:r>
          </a:p>
        </p:txBody>
      </p:sp>
    </p:spTree>
    <p:extLst>
      <p:ext uri="{BB962C8B-B14F-4D97-AF65-F5344CB8AC3E}">
        <p14:creationId xmlns:p14="http://schemas.microsoft.com/office/powerpoint/2010/main" val="33402429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735F5AF-DB30-47DF-87B3-B4045A22A5FB}"/>
              </a:ext>
            </a:extLst>
          </p:cNvPr>
          <p:cNvSpPr/>
          <p:nvPr/>
        </p:nvSpPr>
        <p:spPr>
          <a:xfrm>
            <a:off x="898634" y="445204"/>
            <a:ext cx="1637551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200" b="1" dirty="0">
                <a:solidFill>
                  <a:srgbClr val="222222"/>
                </a:solidFill>
                <a:latin typeface="Lucida Sans" panose="020B0602030504020204" pitchFamily="34" charset="0"/>
              </a:rPr>
              <a:t>Variable-rate residual herbicide application based on weed distribution and soil texture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C6FEEED9-FB7D-4AF5-913C-5BFE426770EE}"/>
              </a:ext>
            </a:extLst>
          </p:cNvPr>
          <p:cNvGraphicFramePr>
            <a:graphicFrameLocks/>
          </p:cNvGraphicFramePr>
          <p:nvPr/>
        </p:nvGraphicFramePr>
        <p:xfrm>
          <a:off x="8410405" y="2015871"/>
          <a:ext cx="8863748" cy="31276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A986DFEA-0532-4195-A99D-B6F37AF1C7DA}"/>
              </a:ext>
            </a:extLst>
          </p:cNvPr>
          <p:cNvGraphicFramePr>
            <a:graphicFrameLocks/>
          </p:cNvGraphicFramePr>
          <p:nvPr/>
        </p:nvGraphicFramePr>
        <p:xfrm>
          <a:off x="9049408" y="5398202"/>
          <a:ext cx="8650628" cy="40470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50D35B35-6F3D-4D90-A561-A301AD0AF0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932" y="1995287"/>
            <a:ext cx="5123793" cy="384678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9E1865F-5345-418D-BBA2-322448A395F8}"/>
              </a:ext>
            </a:extLst>
          </p:cNvPr>
          <p:cNvSpPr/>
          <p:nvPr/>
        </p:nvSpPr>
        <p:spPr>
          <a:xfrm>
            <a:off x="685800" y="9819878"/>
            <a:ext cx="2597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>
                <a:latin typeface="Lucida Sans" panose="020B0602030504020204" pitchFamily="34" charset="0"/>
              </a:rPr>
              <a:t>Caldieraro et al 2024</a:t>
            </a:r>
            <a:endParaRPr lang="en-US">
              <a:latin typeface="Lucida Sans" panose="020B0602030504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2C784B6-E025-45DA-B54E-BE26AB9D47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5614" y="5311194"/>
            <a:ext cx="5123793" cy="377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6109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4443EE-3D30-497E-A0A6-9963952024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2506" y="1252442"/>
            <a:ext cx="16522987" cy="1295400"/>
          </a:xfrm>
        </p:spPr>
        <p:txBody>
          <a:bodyPr>
            <a:normAutofit/>
          </a:bodyPr>
          <a:lstStyle/>
          <a:p>
            <a:pPr algn="ctr"/>
            <a:r>
              <a:rPr lang="en-US" sz="7200" dirty="0"/>
              <a:t>What does the future hold?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7C37012-2CE5-40D1-81F9-089C60CCF3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924D384-602B-4DA9-984F-484701DB1A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8C061DE-D456-4585-9225-B48E38EA308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C1385C2-2AA9-40BC-A644-AF0E8A6C10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53" t="-82" r="13962" b="82"/>
          <a:stretch/>
        </p:blipFill>
        <p:spPr>
          <a:xfrm>
            <a:off x="227552" y="4991098"/>
            <a:ext cx="5486907" cy="4794729"/>
          </a:xfrm>
          <a:prstGeom prst="rect">
            <a:avLst/>
          </a:prstGeom>
        </p:spPr>
      </p:pic>
      <p:pic>
        <p:nvPicPr>
          <p:cNvPr id="1028" name="Picture 4" descr="Weed-Drones-photo">
            <a:extLst>
              <a:ext uri="{FF2B5EF4-FFF2-40B4-BE49-F238E27FC236}">
                <a16:creationId xmlns:a16="http://schemas.microsoft.com/office/drawing/2014/main" id="{D181C8E6-7FB6-4027-B76A-A7928B8A90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9" t="-507" r="29906" b="507"/>
          <a:stretch/>
        </p:blipFill>
        <p:spPr bwMode="auto">
          <a:xfrm>
            <a:off x="12514943" y="4972956"/>
            <a:ext cx="5536609" cy="4794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6F960EB-FC07-4A76-AC27-0EA073D5B89B}"/>
              </a:ext>
            </a:extLst>
          </p:cNvPr>
          <p:cNvSpPr/>
          <p:nvPr/>
        </p:nvSpPr>
        <p:spPr>
          <a:xfrm>
            <a:off x="12666786" y="9814097"/>
            <a:ext cx="109196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www.precision.ai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63BA57-56EC-4184-BA7B-DCB6415DA14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305" t="4612" r="17654" b="49"/>
          <a:stretch/>
        </p:blipFill>
        <p:spPr>
          <a:xfrm>
            <a:off x="6114877" y="4988641"/>
            <a:ext cx="6096918" cy="479472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BAFCA42-C802-4EB8-BECE-2822B576A999}"/>
              </a:ext>
            </a:extLst>
          </p:cNvPr>
          <p:cNvSpPr/>
          <p:nvPr/>
        </p:nvSpPr>
        <p:spPr>
          <a:xfrm>
            <a:off x="6122251" y="9769065"/>
            <a:ext cx="108395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www.deere.co.nz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DA793D-F1E4-47B8-A0C0-296E89483480}"/>
              </a:ext>
            </a:extLst>
          </p:cNvPr>
          <p:cNvSpPr/>
          <p:nvPr/>
        </p:nvSpPr>
        <p:spPr>
          <a:xfrm>
            <a:off x="227552" y="9809890"/>
            <a:ext cx="247856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https://www.youtube.com/@HorizonAgTurf</a:t>
            </a:r>
          </a:p>
        </p:txBody>
      </p:sp>
    </p:spTree>
    <p:extLst>
      <p:ext uri="{BB962C8B-B14F-4D97-AF65-F5344CB8AC3E}">
        <p14:creationId xmlns:p14="http://schemas.microsoft.com/office/powerpoint/2010/main" val="3019371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9B9441F-594B-4CC7-9D10-8C0E12D8F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z="120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</a:t>
            </a:fld>
            <a:endParaRPr lang="en-US" sz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BD550E67-A1E9-4479-8359-4B0AB91ED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7395" y="130175"/>
            <a:ext cx="13513210" cy="2193925"/>
          </a:xfrm>
        </p:spPr>
        <p:txBody>
          <a:bodyPr>
            <a:normAutofit fontScale="90000"/>
          </a:bodyPr>
          <a:lstStyle/>
          <a:p>
            <a:r>
              <a:rPr lang="en-US" sz="6000" b="1" dirty="0">
                <a:latin typeface="Lucida Sans" panose="020B0602030504020204" pitchFamily="34" charset="0"/>
              </a:rPr>
              <a:t>What is </a:t>
            </a:r>
            <a:br>
              <a:rPr lang="en-US" sz="6000" b="1" dirty="0">
                <a:latin typeface="Lucida Sans" panose="020B0602030504020204" pitchFamily="34" charset="0"/>
              </a:rPr>
            </a:br>
            <a:r>
              <a:rPr lang="en-US" sz="6000" b="1" dirty="0">
                <a:latin typeface="Lucida Sans" panose="020B0602030504020204" pitchFamily="34" charset="0"/>
              </a:rPr>
              <a:t>Site-Specific weed management?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0B74DD0-1E80-4769-BEA9-A4F77E1F94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401" y="3252642"/>
            <a:ext cx="10210799" cy="6438900"/>
          </a:xfrm>
        </p:spPr>
        <p:txBody>
          <a:bodyPr>
            <a:normAutofit/>
          </a:bodyPr>
          <a:lstStyle/>
          <a:p>
            <a:pPr>
              <a:tabLst>
                <a:tab pos="9829800" algn="r"/>
              </a:tabLst>
            </a:pPr>
            <a:r>
              <a:rPr lang="en-US" sz="5400" dirty="0">
                <a:latin typeface="Lucida Sans" panose="020B0602030504020204" pitchFamily="34" charset="0"/>
              </a:rPr>
              <a:t>“Applying the right input on the right weed at the right time”	</a:t>
            </a:r>
            <a:r>
              <a:rPr lang="en-US" dirty="0">
                <a:latin typeface="Lucida Sans" panose="020B0602030504020204" pitchFamily="34" charset="0"/>
              </a:rPr>
              <a:t>Reddy &amp; James 2018</a:t>
            </a:r>
          </a:p>
          <a:p>
            <a:pPr marL="1314450" lvl="1" indent="-571500">
              <a:buFont typeface="Arial" panose="020B0604020202020204" pitchFamily="34" charset="0"/>
              <a:buChar char="•"/>
            </a:pPr>
            <a:r>
              <a:rPr lang="en-US" sz="4800" dirty="0">
                <a:latin typeface="Lucida Sans" panose="020B0602030504020204" pitchFamily="34" charset="0"/>
              </a:rPr>
              <a:t>Environmental benefits for society</a:t>
            </a:r>
          </a:p>
          <a:p>
            <a:pPr marL="1314450" lvl="1" indent="-571500">
              <a:buFont typeface="Arial" panose="020B0604020202020204" pitchFamily="34" charset="0"/>
              <a:buChar char="•"/>
            </a:pPr>
            <a:r>
              <a:rPr lang="en-US" sz="4800" dirty="0">
                <a:latin typeface="Lucida Sans" panose="020B0602030504020204" pitchFamily="34" charset="0"/>
              </a:rPr>
              <a:t>Economic benefits for farmers</a:t>
            </a:r>
          </a:p>
        </p:txBody>
      </p:sp>
      <p:pic>
        <p:nvPicPr>
          <p:cNvPr id="1030" name="Picture 6" descr="r/ProgrammerHumor - Playing Catch Up">
            <a:extLst>
              <a:ext uri="{FF2B5EF4-FFF2-40B4-BE49-F238E27FC236}">
                <a16:creationId xmlns:a16="http://schemas.microsoft.com/office/drawing/2014/main" id="{4FC1223A-BC17-4357-A5F8-6EC4B8D8D814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" r="159"/>
          <a:stretch/>
        </p:blipFill>
        <p:spPr bwMode="auto">
          <a:xfrm>
            <a:off x="11506200" y="3229782"/>
            <a:ext cx="5867399" cy="643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225BA9B-C740-474D-91A6-F373A602D08E}"/>
              </a:ext>
            </a:extLst>
          </p:cNvPr>
          <p:cNvSpPr/>
          <p:nvPr/>
        </p:nvSpPr>
        <p:spPr>
          <a:xfrm>
            <a:off x="11506200" y="9668589"/>
            <a:ext cx="256993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https://www.reddit.com/r/ProgrammerHumor</a:t>
            </a:r>
          </a:p>
        </p:txBody>
      </p:sp>
    </p:spTree>
    <p:extLst>
      <p:ext uri="{BB962C8B-B14F-4D97-AF65-F5344CB8AC3E}">
        <p14:creationId xmlns:p14="http://schemas.microsoft.com/office/powerpoint/2010/main" val="17486143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10B963-6D50-480F-B811-7B53605AAA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6000" b="1" cap="all" dirty="0"/>
              <a:t>Let’s Connect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0F7457-7450-49C6-AC6B-54FD68602171}"/>
              </a:ext>
            </a:extLst>
          </p:cNvPr>
          <p:cNvSpPr/>
          <p:nvPr/>
        </p:nvSpPr>
        <p:spPr>
          <a:xfrm>
            <a:off x="2135945" y="7505700"/>
            <a:ext cx="810433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War Against Weeds podcast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CC74FC-E48A-4F96-AFF6-EF0478DDD5F0}"/>
              </a:ext>
            </a:extLst>
          </p:cNvPr>
          <p:cNvSpPr/>
          <p:nvPr/>
        </p:nvSpPr>
        <p:spPr>
          <a:xfrm>
            <a:off x="2135945" y="2449149"/>
            <a:ext cx="65684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slancaster@ksu.edu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13475D4-DEC7-4F1A-8B3C-D3CA5DB04A0D}"/>
              </a:ext>
            </a:extLst>
          </p:cNvPr>
          <p:cNvSpPr/>
          <p:nvPr/>
        </p:nvSpPr>
        <p:spPr>
          <a:xfrm>
            <a:off x="1984498" y="3695700"/>
            <a:ext cx="51124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KStateWeedSci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6DE1B67-CEBE-41E7-B323-52C3F55ECEBE}"/>
              </a:ext>
            </a:extLst>
          </p:cNvPr>
          <p:cNvSpPr/>
          <p:nvPr/>
        </p:nvSpPr>
        <p:spPr>
          <a:xfrm>
            <a:off x="2135945" y="4991100"/>
            <a:ext cx="637238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K-State Weed Science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214BE80-48D1-4746-8A2D-52F1A18B890E}"/>
              </a:ext>
            </a:extLst>
          </p:cNvPr>
          <p:cNvSpPr/>
          <p:nvPr/>
        </p:nvSpPr>
        <p:spPr>
          <a:xfrm>
            <a:off x="2153530" y="8822758"/>
            <a:ext cx="771313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eUpdate.agronomy.ksu.edu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C868835-1DD2-461C-A811-994CDCB2FDA9}"/>
              </a:ext>
            </a:extLst>
          </p:cNvPr>
          <p:cNvSpPr/>
          <p:nvPr/>
        </p:nvSpPr>
        <p:spPr>
          <a:xfrm>
            <a:off x="2153530" y="6248400"/>
            <a:ext cx="40543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kstateweedsci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8837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F82B543-9FD9-4265-819A-AE4FAC2E1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587" y="407194"/>
            <a:ext cx="10782300" cy="1988345"/>
          </a:xfrm>
        </p:spPr>
        <p:txBody>
          <a:bodyPr>
            <a:normAutofit/>
          </a:bodyPr>
          <a:lstStyle/>
          <a:p>
            <a:r>
              <a:rPr lang="en-US" sz="7200" b="1" dirty="0">
                <a:solidFill>
                  <a:schemeClr val="bg1"/>
                </a:solidFill>
              </a:rPr>
              <a:t>TARGETED SPRAYING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A1EDFC-53C4-48C6-9A52-D58B056E99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96042" y="2395538"/>
            <a:ext cx="12872358" cy="65270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>
                <a:solidFill>
                  <a:schemeClr val="bg1"/>
                </a:solidFill>
              </a:rPr>
              <a:t>Technically, not “spot spraying”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Directed spray application, typically labor intensive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5400" dirty="0">
                <a:solidFill>
                  <a:schemeClr val="bg1"/>
                </a:solidFill>
              </a:rPr>
              <a:t>Also not a “prescription” application</a:t>
            </a:r>
          </a:p>
          <a:p>
            <a:pPr marL="0" indent="0">
              <a:buNone/>
            </a:pPr>
            <a:r>
              <a:rPr lang="en-US" sz="4400" dirty="0">
                <a:solidFill>
                  <a:schemeClr val="bg1"/>
                </a:solidFill>
              </a:rPr>
              <a:t>Based on map derived from pre-existing information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09564F-94A2-48DE-A0E0-51ED599AF8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847" y="8236745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4346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3D390DB-972C-47C3-98A6-75F50F68D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/>
              <a:t>What targeted spraying system(s) are you aware of?</a:t>
            </a:r>
          </a:p>
        </p:txBody>
      </p:sp>
    </p:spTree>
    <p:extLst>
      <p:ext uri="{BB962C8B-B14F-4D97-AF65-F5344CB8AC3E}">
        <p14:creationId xmlns:p14="http://schemas.microsoft.com/office/powerpoint/2010/main" val="15764965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98E66B0C-EF17-492D-BA49-1F7486AAB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620" y="346473"/>
            <a:ext cx="16678853" cy="1895901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Targeted Spraying Systems</a:t>
            </a:r>
          </a:p>
        </p:txBody>
      </p:sp>
      <p:pic>
        <p:nvPicPr>
          <p:cNvPr id="2050" name="Picture 2" descr="John Deere Subsidiary Blue River Technology is Transforming Agriculture  through Machine Learning - Digital Innovation and Transformation">
            <a:extLst>
              <a:ext uri="{FF2B5EF4-FFF2-40B4-BE49-F238E27FC236}">
                <a16:creationId xmlns:a16="http://schemas.microsoft.com/office/drawing/2014/main" id="{3266EF47-E271-44E4-9BA3-38F795903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393" y="3846059"/>
            <a:ext cx="6889748" cy="209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reeneye Technology™ - Turn Every Sprayer to a Smart Machine">
            <a:extLst>
              <a:ext uri="{FF2B5EF4-FFF2-40B4-BE49-F238E27FC236}">
                <a16:creationId xmlns:a16="http://schemas.microsoft.com/office/drawing/2014/main" id="{146AEBC0-FD26-4B8B-A773-4674A8995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995" y="8759423"/>
            <a:ext cx="5486400" cy="100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DFCB5ED-A80B-401B-B048-78FA3A312A74}"/>
              </a:ext>
            </a:extLst>
          </p:cNvPr>
          <p:cNvGrpSpPr>
            <a:grpSpLocks noChangeAspect="1"/>
          </p:cNvGrpSpPr>
          <p:nvPr/>
        </p:nvGrpSpPr>
        <p:grpSpPr>
          <a:xfrm>
            <a:off x="11996073" y="4067906"/>
            <a:ext cx="5486400" cy="1727948"/>
            <a:chOff x="10363200" y="7527925"/>
            <a:chExt cx="2590800" cy="81597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133A70D-A246-421B-94B6-5C57055316F9}"/>
                </a:ext>
              </a:extLst>
            </p:cNvPr>
            <p:cNvSpPr/>
            <p:nvPr/>
          </p:nvSpPr>
          <p:spPr>
            <a:xfrm>
              <a:off x="10363200" y="7527925"/>
              <a:ext cx="2590800" cy="8159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8FBC316-623A-412D-84C9-8911AFFEE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439400" y="7658100"/>
              <a:ext cx="2390775" cy="533400"/>
            </a:xfrm>
            <a:prstGeom prst="rect">
              <a:avLst/>
            </a:prstGeom>
          </p:spPr>
        </p:pic>
      </p:grpSp>
      <p:pic>
        <p:nvPicPr>
          <p:cNvPr id="2062" name="Picture 14" descr="WeedSeeker 2 - Koch Ag Fieldworks">
            <a:extLst>
              <a:ext uri="{FF2B5EF4-FFF2-40B4-BE49-F238E27FC236}">
                <a16:creationId xmlns:a16="http://schemas.microsoft.com/office/drawing/2014/main" id="{C3E34CC3-F6F2-4AC8-A548-2D28545A4E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25" b="20645"/>
          <a:stretch/>
        </p:blipFill>
        <p:spPr bwMode="auto">
          <a:xfrm>
            <a:off x="12407741" y="6090880"/>
            <a:ext cx="5486402" cy="195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ilberry (now part of PTx Trimble ...">
            <a:extLst>
              <a:ext uri="{FF2B5EF4-FFF2-40B4-BE49-F238E27FC236}">
                <a16:creationId xmlns:a16="http://schemas.microsoft.com/office/drawing/2014/main" id="{3ECB1209-6E03-41AD-BBCD-2465595209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97" b="26899"/>
          <a:stretch/>
        </p:blipFill>
        <p:spPr bwMode="auto">
          <a:xfrm>
            <a:off x="12454252" y="7916412"/>
            <a:ext cx="3434330" cy="1895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Precision Planting - Shea AG">
            <a:extLst>
              <a:ext uri="{FF2B5EF4-FFF2-40B4-BE49-F238E27FC236}">
                <a16:creationId xmlns:a16="http://schemas.microsoft.com/office/drawing/2014/main" id="{BDC440F7-F600-46DB-AD8F-9931D2001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995" y="6173321"/>
            <a:ext cx="4760214" cy="149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EBE4FB-9213-4042-BF81-DBCDD81F352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8269" b="22276"/>
          <a:stretch/>
        </p:blipFill>
        <p:spPr>
          <a:xfrm>
            <a:off x="7947044" y="8232539"/>
            <a:ext cx="3294530" cy="1629320"/>
          </a:xfrm>
          <a:prstGeom prst="rect">
            <a:avLst/>
          </a:prstGeom>
        </p:spPr>
      </p:pic>
      <p:pic>
        <p:nvPicPr>
          <p:cNvPr id="4" name="Picture 2" descr="Augmenta Logo">
            <a:extLst>
              <a:ext uri="{FF2B5EF4-FFF2-40B4-BE49-F238E27FC236}">
                <a16:creationId xmlns:a16="http://schemas.microsoft.com/office/drawing/2014/main" id="{48136FC5-0AAB-4874-BD1E-4E5173D0B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141" y="3916115"/>
            <a:ext cx="3118035" cy="195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92B21823-2CB7-428D-9731-15882756EED4}"/>
              </a:ext>
            </a:extLst>
          </p:cNvPr>
          <p:cNvSpPr txBox="1">
            <a:spLocks/>
          </p:cNvSpPr>
          <p:nvPr/>
        </p:nvSpPr>
        <p:spPr>
          <a:xfrm>
            <a:off x="15849600" y="97917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6</a:t>
            </a:fld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2" descr="ONE SMART SPRAY">
            <a:extLst>
              <a:ext uri="{FF2B5EF4-FFF2-40B4-BE49-F238E27FC236}">
                <a16:creationId xmlns:a16="http://schemas.microsoft.com/office/drawing/2014/main" id="{ECB8EFC8-74C4-4C55-B7E6-B1F62B589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646" y="6492808"/>
            <a:ext cx="3294530" cy="1321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99005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5B515D-AF53-4E3E-82F0-E4761B443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7</a:t>
            </a:fld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64561D4-174C-4435-B23E-F4EECF3D84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latin typeface="Lucida Sans" panose="020B0602030504020204" pitchFamily="34" charset="0"/>
              </a:rPr>
              <a:t>Camera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2BB439B-2A3B-4ECD-BD71-62DB350E12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14670" y="7886700"/>
            <a:ext cx="3969597" cy="1905000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Lucida Sans" panose="020B0602030504020204" pitchFamily="34" charset="0"/>
              </a:rPr>
              <a:t>Processor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1944DDE-B7AC-4E51-8668-93EDBFCEA01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latin typeface="Lucida Sans" panose="020B0602030504020204" pitchFamily="34" charset="0"/>
              </a:rPr>
              <a:t>Nozzles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A215425-234F-476B-AEDF-A364EB708D8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US" sz="8000" b="1" dirty="0">
                <a:latin typeface="Lucida Sans" panose="020B0602030504020204" pitchFamily="34" charset="0"/>
              </a:rPr>
              <a:t>Components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3E32ED-9992-4F3E-84A9-7BECFB2D9C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00" r="12500"/>
          <a:stretch/>
        </p:blipFill>
        <p:spPr>
          <a:xfrm>
            <a:off x="7315200" y="3619500"/>
            <a:ext cx="3657600" cy="3657600"/>
          </a:xfrm>
          <a:prstGeom prst="ellipse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FAD3CE-9C16-4B4F-8839-C14B6FB0C6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200" t="-97" r="37821" b="34790"/>
          <a:stretch/>
        </p:blipFill>
        <p:spPr>
          <a:xfrm>
            <a:off x="1676400" y="3619500"/>
            <a:ext cx="3657600" cy="3657600"/>
          </a:xfrm>
          <a:prstGeom prst="ellipse">
            <a:avLst/>
          </a:prstGeom>
        </p:spPr>
      </p:pic>
      <p:pic>
        <p:nvPicPr>
          <p:cNvPr id="1026" name="Picture 2" descr="https://sloansupport.files.wordpress.com/2022/04/see_and_spray-7.jpg?w=2500&amp;h=">
            <a:extLst>
              <a:ext uri="{FF2B5EF4-FFF2-40B4-BE49-F238E27FC236}">
                <a16:creationId xmlns:a16="http://schemas.microsoft.com/office/drawing/2014/main" id="{EDA3F5D2-3019-44D0-8DAF-50412495EA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3" t="135" r="17753" b="12486"/>
          <a:stretch/>
        </p:blipFill>
        <p:spPr bwMode="auto">
          <a:xfrm>
            <a:off x="12941361" y="3624945"/>
            <a:ext cx="3657600" cy="36576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06308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0A17D6-EC77-4099-82E9-221BD2784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D5EAD72-2599-451E-8B30-3D0F617AE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506186"/>
            <a:ext cx="14782800" cy="1728787"/>
          </a:xfrm>
        </p:spPr>
        <p:txBody>
          <a:bodyPr>
            <a:normAutofit fontScale="90000"/>
          </a:bodyPr>
          <a:lstStyle/>
          <a:p>
            <a:r>
              <a:rPr lang="en-US" sz="6600" cap="all" dirty="0">
                <a:latin typeface="Lucida Sans" panose="020B0602030504020204" pitchFamily="34" charset="0"/>
              </a:rPr>
              <a:t>Two types of Targeted spraying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5B52108-C15A-426E-BC05-B12E4273F446}"/>
              </a:ext>
            </a:extLst>
          </p:cNvPr>
          <p:cNvSpPr txBox="1">
            <a:spLocks/>
          </p:cNvSpPr>
          <p:nvPr/>
        </p:nvSpPr>
        <p:spPr>
          <a:xfrm>
            <a:off x="827311" y="3086100"/>
            <a:ext cx="7467600" cy="9144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 dirty="0">
                <a:solidFill>
                  <a:schemeClr val="bg1"/>
                </a:solidFill>
                <a:latin typeface="Lucida Sans" panose="020B0602030504020204" pitchFamily="34" charset="0"/>
              </a:rPr>
              <a:t>Green on Brown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EEC643D2-3BFB-4779-AEED-87C49DA17DE7}"/>
              </a:ext>
            </a:extLst>
          </p:cNvPr>
          <p:cNvSpPr txBox="1">
            <a:spLocks/>
          </p:cNvSpPr>
          <p:nvPr/>
        </p:nvSpPr>
        <p:spPr>
          <a:xfrm>
            <a:off x="9993089" y="2960915"/>
            <a:ext cx="7467600" cy="9144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 dirty="0">
                <a:solidFill>
                  <a:schemeClr val="bg1"/>
                </a:solidFill>
                <a:latin typeface="Lucida Sans" panose="020B0602030504020204" pitchFamily="34" charset="0"/>
              </a:rPr>
              <a:t>Green on Green</a:t>
            </a:r>
          </a:p>
        </p:txBody>
      </p:sp>
      <p:pic>
        <p:nvPicPr>
          <p:cNvPr id="3074" name="Picture 2" descr="Green-on-green spray technology puts weed control on near horizon |  Farmtario">
            <a:extLst>
              <a:ext uri="{FF2B5EF4-FFF2-40B4-BE49-F238E27FC236}">
                <a16:creationId xmlns:a16="http://schemas.microsoft.com/office/drawing/2014/main" id="{D23AEA84-6078-45D8-8735-A15FC096EC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88" b="25951"/>
          <a:stretch/>
        </p:blipFill>
        <p:spPr bwMode="auto">
          <a:xfrm>
            <a:off x="1600200" y="7500257"/>
            <a:ext cx="5954486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6CE00A2-6708-4B4E-A963-046151A0DC20}"/>
              </a:ext>
            </a:extLst>
          </p:cNvPr>
          <p:cNvSpPr txBox="1">
            <a:spLocks/>
          </p:cNvSpPr>
          <p:nvPr/>
        </p:nvSpPr>
        <p:spPr>
          <a:xfrm>
            <a:off x="914401" y="4229100"/>
            <a:ext cx="7369625" cy="28956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err="1">
                <a:solidFill>
                  <a:schemeClr val="bg1"/>
                </a:solidFill>
                <a:latin typeface="Lucida Sans" panose="020B0602030504020204" pitchFamily="34" charset="0"/>
              </a:rPr>
              <a:t>WeedSeeker</a:t>
            </a:r>
            <a:endParaRPr lang="en-US" sz="4000" dirty="0">
              <a:solidFill>
                <a:schemeClr val="bg1"/>
              </a:solidFill>
              <a:latin typeface="Lucida Sans" panose="020B0602030504020204" pitchFamily="34" charset="0"/>
            </a:endParaRPr>
          </a:p>
          <a:p>
            <a:r>
              <a:rPr lang="en-US" sz="4000" dirty="0">
                <a:solidFill>
                  <a:schemeClr val="bg1"/>
                </a:solidFill>
                <a:latin typeface="Lucida Sans" panose="020B0602030504020204" pitchFamily="34" charset="0"/>
              </a:rPr>
              <a:t>Weed-It</a:t>
            </a:r>
          </a:p>
          <a:p>
            <a:r>
              <a:rPr lang="en-US" sz="4000" dirty="0">
                <a:solidFill>
                  <a:schemeClr val="bg1"/>
                </a:solidFill>
                <a:latin typeface="Lucida Sans" panose="020B0602030504020204" pitchFamily="34" charset="0"/>
              </a:rPr>
              <a:t>See &amp; Spray Select</a:t>
            </a:r>
            <a:endParaRPr lang="en-US" dirty="0">
              <a:solidFill>
                <a:schemeClr val="bg1"/>
              </a:solidFill>
              <a:latin typeface="Lucida Sans" panose="020B0602030504020204" pitchFamily="34" charset="0"/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F910C9A-34DA-4BF4-8D82-F3BE28820437}"/>
              </a:ext>
            </a:extLst>
          </p:cNvPr>
          <p:cNvSpPr txBox="1">
            <a:spLocks/>
          </p:cNvSpPr>
          <p:nvPr/>
        </p:nvSpPr>
        <p:spPr>
          <a:xfrm>
            <a:off x="10101948" y="3875315"/>
            <a:ext cx="7652652" cy="28956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chemeClr val="bg1"/>
                </a:solidFill>
                <a:latin typeface="Lucida Sans" panose="020B0602030504020204" pitchFamily="34" charset="0"/>
              </a:rPr>
              <a:t>Bilberry</a:t>
            </a:r>
          </a:p>
          <a:p>
            <a:r>
              <a:rPr lang="en-US" sz="4000" dirty="0" err="1">
                <a:solidFill>
                  <a:schemeClr val="bg1"/>
                </a:solidFill>
                <a:latin typeface="Lucida Sans" panose="020B0602030504020204" pitchFamily="34" charset="0"/>
              </a:rPr>
              <a:t>GreenEye</a:t>
            </a:r>
            <a:endParaRPr lang="en-US" sz="4000" dirty="0">
              <a:solidFill>
                <a:schemeClr val="bg1"/>
              </a:solidFill>
              <a:latin typeface="Lucida Sans" panose="020B0602030504020204" pitchFamily="34" charset="0"/>
            </a:endParaRPr>
          </a:p>
          <a:p>
            <a:r>
              <a:rPr lang="en-US" sz="4000" dirty="0">
                <a:solidFill>
                  <a:schemeClr val="bg1"/>
                </a:solidFill>
                <a:latin typeface="Lucida Sans" panose="020B0602030504020204" pitchFamily="34" charset="0"/>
              </a:rPr>
              <a:t>One Smart Spray</a:t>
            </a:r>
          </a:p>
          <a:p>
            <a:r>
              <a:rPr lang="en-US" sz="4000" dirty="0">
                <a:solidFill>
                  <a:schemeClr val="bg1"/>
                </a:solidFill>
                <a:latin typeface="Lucida Sans" panose="020B0602030504020204" pitchFamily="34" charset="0"/>
              </a:rPr>
              <a:t>See &amp; Spray Ultimate &amp; Premium</a:t>
            </a:r>
          </a:p>
        </p:txBody>
      </p:sp>
      <p:pic>
        <p:nvPicPr>
          <p:cNvPr id="3076" name="Picture 4" descr="The many shades of green-on-green | The Western Producer">
            <a:extLst>
              <a:ext uri="{FF2B5EF4-FFF2-40B4-BE49-F238E27FC236}">
                <a16:creationId xmlns:a16="http://schemas.microsoft.com/office/drawing/2014/main" id="{A8DA0A67-3D71-46E6-A342-E7879223BC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98" b="7168"/>
          <a:stretch/>
        </p:blipFill>
        <p:spPr bwMode="auto">
          <a:xfrm>
            <a:off x="10419674" y="7494814"/>
            <a:ext cx="6734175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66388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0A17D6-EC77-4099-82E9-221BD2784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9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D5EAD72-2599-451E-8B30-3D0F617AE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506186"/>
            <a:ext cx="14782800" cy="1728787"/>
          </a:xfrm>
        </p:spPr>
        <p:txBody>
          <a:bodyPr>
            <a:normAutofit/>
          </a:bodyPr>
          <a:lstStyle/>
          <a:p>
            <a:r>
              <a:rPr lang="en-US" cap="all" dirty="0">
                <a:latin typeface="Lucida Sans" panose="020B0602030504020204" pitchFamily="34" charset="0"/>
              </a:rPr>
              <a:t>Sensing Technology (Cameras)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5B52108-C15A-426E-BC05-B12E4273F446}"/>
              </a:ext>
            </a:extLst>
          </p:cNvPr>
          <p:cNvSpPr txBox="1">
            <a:spLocks/>
          </p:cNvSpPr>
          <p:nvPr/>
        </p:nvSpPr>
        <p:spPr>
          <a:xfrm>
            <a:off x="827311" y="3086100"/>
            <a:ext cx="7467600" cy="9144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 dirty="0">
                <a:solidFill>
                  <a:schemeClr val="bg1"/>
                </a:solidFill>
                <a:latin typeface="Lucida Sans" panose="020B0602030504020204" pitchFamily="34" charset="0"/>
              </a:rPr>
              <a:t>Active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EEC643D2-3BFB-4779-AEED-87C49DA17DE7}"/>
              </a:ext>
            </a:extLst>
          </p:cNvPr>
          <p:cNvSpPr txBox="1">
            <a:spLocks/>
          </p:cNvSpPr>
          <p:nvPr/>
        </p:nvSpPr>
        <p:spPr>
          <a:xfrm>
            <a:off x="9993089" y="2960915"/>
            <a:ext cx="7467600" cy="9144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 dirty="0">
                <a:solidFill>
                  <a:schemeClr val="bg1"/>
                </a:solidFill>
                <a:latin typeface="Lucida Sans" panose="020B0602030504020204" pitchFamily="34" charset="0"/>
              </a:rPr>
              <a:t>Passive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6CE00A2-6708-4B4E-A963-046151A0DC20}"/>
              </a:ext>
            </a:extLst>
          </p:cNvPr>
          <p:cNvSpPr txBox="1">
            <a:spLocks/>
          </p:cNvSpPr>
          <p:nvPr/>
        </p:nvSpPr>
        <p:spPr>
          <a:xfrm>
            <a:off x="827311" y="3833292"/>
            <a:ext cx="7467600" cy="2895600"/>
          </a:xfrm>
          <a:prstGeom prst="rect">
            <a:avLst/>
          </a:prstGeom>
        </p:spPr>
        <p:txBody>
          <a:bodyPr numCol="2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chemeClr val="bg1"/>
                </a:solidFill>
                <a:latin typeface="Lucida Sans" panose="020B0602030504020204" pitchFamily="34" charset="0"/>
              </a:rPr>
              <a:t>Bilberry</a:t>
            </a:r>
          </a:p>
          <a:p>
            <a:r>
              <a:rPr lang="en-US" sz="4000" dirty="0">
                <a:solidFill>
                  <a:schemeClr val="bg1"/>
                </a:solidFill>
                <a:latin typeface="Lucida Sans" panose="020B0602030504020204" pitchFamily="34" charset="0"/>
              </a:rPr>
              <a:t>Weed-It</a:t>
            </a:r>
          </a:p>
          <a:p>
            <a:r>
              <a:rPr lang="en-US" sz="4000" dirty="0" err="1">
                <a:solidFill>
                  <a:schemeClr val="bg1"/>
                </a:solidFill>
                <a:latin typeface="Lucida Sans" panose="020B0602030504020204" pitchFamily="34" charset="0"/>
              </a:rPr>
              <a:t>Greeneye</a:t>
            </a:r>
            <a:endParaRPr lang="en-US" sz="4000" dirty="0">
              <a:solidFill>
                <a:schemeClr val="bg1"/>
              </a:solidFill>
              <a:latin typeface="Lucida Sans" panose="020B0602030504020204" pitchFamily="34" charset="0"/>
            </a:endParaRPr>
          </a:p>
          <a:p>
            <a:endParaRPr lang="en-US" sz="4000" dirty="0">
              <a:solidFill>
                <a:schemeClr val="bg1"/>
              </a:solidFill>
              <a:latin typeface="Lucida Sans" panose="020B0602030504020204" pitchFamily="34" charset="0"/>
            </a:endParaRPr>
          </a:p>
          <a:p>
            <a:r>
              <a:rPr lang="en-US" sz="4000" dirty="0">
                <a:solidFill>
                  <a:schemeClr val="bg1"/>
                </a:solidFill>
                <a:latin typeface="Lucida Sans" panose="020B0602030504020204" pitchFamily="34" charset="0"/>
              </a:rPr>
              <a:t>One Smart Spray</a:t>
            </a:r>
          </a:p>
          <a:p>
            <a:r>
              <a:rPr lang="en-US" sz="4000" dirty="0">
                <a:solidFill>
                  <a:schemeClr val="bg1"/>
                </a:solidFill>
                <a:latin typeface="Lucida Sans" panose="020B0602030504020204" pitchFamily="34" charset="0"/>
              </a:rPr>
              <a:t>See &amp; Spray Select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F910C9A-34DA-4BF4-8D82-F3BE28820437}"/>
              </a:ext>
            </a:extLst>
          </p:cNvPr>
          <p:cNvSpPr txBox="1">
            <a:spLocks/>
          </p:cNvSpPr>
          <p:nvPr/>
        </p:nvSpPr>
        <p:spPr>
          <a:xfrm>
            <a:off x="10363200" y="3918114"/>
            <a:ext cx="7369625" cy="28956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chemeClr val="bg1"/>
                </a:solidFill>
                <a:latin typeface="Lucida Sans" panose="020B0602030504020204" pitchFamily="34" charset="0"/>
              </a:rPr>
              <a:t>See &amp; Spray Ultimate and Premium</a:t>
            </a:r>
          </a:p>
          <a:p>
            <a:r>
              <a:rPr lang="en-US" sz="4000" dirty="0">
                <a:solidFill>
                  <a:schemeClr val="bg1"/>
                </a:solidFill>
                <a:latin typeface="Lucida Sans" panose="020B0602030504020204" pitchFamily="34" charset="0"/>
              </a:rPr>
              <a:t>Weed Seeker</a:t>
            </a:r>
            <a:endParaRPr lang="en-US" dirty="0">
              <a:solidFill>
                <a:schemeClr val="bg1"/>
              </a:solidFill>
              <a:latin typeface="Lucida Sans" panose="020B0602030504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ADFC9B-25F2-4424-95C3-57A852DB6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890" y="6567712"/>
            <a:ext cx="5895222" cy="3316063"/>
          </a:xfrm>
          <a:prstGeom prst="rect">
            <a:avLst/>
          </a:prstGeom>
        </p:spPr>
      </p:pic>
      <p:pic>
        <p:nvPicPr>
          <p:cNvPr id="2050" name="Picture 2" descr="WeedSeeker® 2 Automatic Spot Spray System | Agriculture">
            <a:extLst>
              <a:ext uri="{FF2B5EF4-FFF2-40B4-BE49-F238E27FC236}">
                <a16:creationId xmlns:a16="http://schemas.microsoft.com/office/drawing/2014/main" id="{F8EBB1ED-ACD0-4571-AD95-FDA80E015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9889" y="6636204"/>
            <a:ext cx="5334000" cy="328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98336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EE028030D880B4DA138D5B221E61A93" ma:contentTypeVersion="18" ma:contentTypeDescription="Create a new document." ma:contentTypeScope="" ma:versionID="390e458e62617a8880a60d270d58ec1a">
  <xsd:schema xmlns:xsd="http://www.w3.org/2001/XMLSchema" xmlns:xs="http://www.w3.org/2001/XMLSchema" xmlns:p="http://schemas.microsoft.com/office/2006/metadata/properties" xmlns:ns3="56ff43f2-624a-4271-bfa1-15e0b15a2dc8" xmlns:ns4="32f387e2-2114-4c51-aaa9-ae0072c6509b" targetNamespace="http://schemas.microsoft.com/office/2006/metadata/properties" ma:root="true" ma:fieldsID="d1b46d1f88b5c0d011f8f58bc3411ec6" ns3:_="" ns4:_="">
    <xsd:import namespace="56ff43f2-624a-4271-bfa1-15e0b15a2dc8"/>
    <xsd:import namespace="32f387e2-2114-4c51-aaa9-ae0072c6509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ff43f2-624a-4271-bfa1-15e0b15a2dc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f387e2-2114-4c51-aaa9-ae0072c6509b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56ff43f2-624a-4271-bfa1-15e0b15a2dc8" xsi:nil="true"/>
  </documentManagement>
</p:properties>
</file>

<file path=customXml/itemProps1.xml><?xml version="1.0" encoding="utf-8"?>
<ds:datastoreItem xmlns:ds="http://schemas.openxmlformats.org/officeDocument/2006/customXml" ds:itemID="{D8C76014-4AD4-4433-BAD5-82722315ACB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F487232-EADD-4A64-ABCE-E85B29541FF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6ff43f2-624a-4271-bfa1-15e0b15a2dc8"/>
    <ds:schemaRef ds:uri="32f387e2-2114-4c51-aaa9-ae0072c6509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9266372-7F4B-4705-98DF-8E1FFBC9CEB3}">
  <ds:schemaRefs>
    <ds:schemaRef ds:uri="http://purl.org/dc/elements/1.1/"/>
    <ds:schemaRef ds:uri="http://schemas.microsoft.com/office/2006/metadata/properties"/>
    <ds:schemaRef ds:uri="32f387e2-2114-4c51-aaa9-ae0072c6509b"/>
    <ds:schemaRef ds:uri="http://purl.org/dc/dcmitype/"/>
    <ds:schemaRef ds:uri="http://schemas.microsoft.com/office/2006/documentManagement/types"/>
    <ds:schemaRef ds:uri="56ff43f2-624a-4271-bfa1-15e0b15a2dc8"/>
    <ds:schemaRef ds:uri="http://www.w3.org/XML/1998/namespace"/>
    <ds:schemaRef ds:uri="http://purl.org/dc/terms/"/>
    <ds:schemaRef ds:uri="http://schemas.microsoft.com/office/infopath/2007/PartnerControls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8055</TotalTime>
  <Words>1594</Words>
  <Application>Microsoft Office PowerPoint</Application>
  <PresentationFormat>Custom</PresentationFormat>
  <Paragraphs>292</Paragraphs>
  <Slides>30</Slides>
  <Notes>26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Calibri</vt:lpstr>
      <vt:lpstr>Myriad Pro Black SemiExt</vt:lpstr>
      <vt:lpstr>Myriad Pro</vt:lpstr>
      <vt:lpstr>Myriad Pro Light SemiExt</vt:lpstr>
      <vt:lpstr>Myriad Pro Cond</vt:lpstr>
      <vt:lpstr>Arial</vt:lpstr>
      <vt:lpstr>Times New Roman</vt:lpstr>
      <vt:lpstr>Lucida Sans</vt:lpstr>
      <vt:lpstr>Office Theme</vt:lpstr>
      <vt:lpstr>PowerPoint Presentation</vt:lpstr>
      <vt:lpstr>PowerPoint Presentation</vt:lpstr>
      <vt:lpstr>What is  Site-Specific weed management?</vt:lpstr>
      <vt:lpstr>TARGETED SPRAYING</vt:lpstr>
      <vt:lpstr>What targeted spraying system(s) are you aware of?</vt:lpstr>
      <vt:lpstr>Targeted Spraying Systems</vt:lpstr>
      <vt:lpstr>PowerPoint Presentation</vt:lpstr>
      <vt:lpstr>Two types of Targeted spraying</vt:lpstr>
      <vt:lpstr>Sensing Technology (Cameras)</vt:lpstr>
      <vt:lpstr>Dual Booms/Tanks</vt:lpstr>
      <vt:lpstr>Demonstration</vt:lpstr>
      <vt:lpstr>Two-boom systems might reduce antagonism</vt:lpstr>
      <vt:lpstr>Influence of EPOST Application Method  on Weed control14 DTA</vt:lpstr>
      <vt:lpstr>Influence of EPOST Application Method  on Soybean Injury 14 DTA</vt:lpstr>
      <vt:lpstr>Which type of targeted application system  (Green on green, green on brown, single tank, dual tank, etc)  do you think has the most potential usefulness in your operation?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PRESCRIPTION HERBICIDE APPLICATIONS </vt:lpstr>
      <vt:lpstr>As applied map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Elegant and Professional Company Business Proposal Presentation</dc:title>
  <dc:creator>Sarah Lancaster</dc:creator>
  <cp:lastModifiedBy>Sarah Lancaster</cp:lastModifiedBy>
  <cp:revision>116</cp:revision>
  <dcterms:created xsi:type="dcterms:W3CDTF">2006-08-16T00:00:00Z</dcterms:created>
  <dcterms:modified xsi:type="dcterms:W3CDTF">2025-03-07T18:46:49Z</dcterms:modified>
  <dc:identifier>DAFyS_nq-Tg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0x010100EEE028030D880B4DA138D5B221E61A93</vt:lpwstr>
  </property>
</Properties>
</file>